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81" d="100"/>
          <a:sy n="81" d="100"/>
        </p:scale>
        <p:origin x="90" y="6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89381-577C-49AA-A4E2-5EBA34BD6249}" type="datetimeFigureOut">
              <a:rPr lang="en-US"/>
              <a:t>2/6/2017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E7BEC-684E-4C3F-AEB2-ED7203F4ED3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25F29-0308-477E-B892-CB798FED9259}" type="datetimeFigureOut">
              <a:rPr lang="en-US"/>
              <a:t>2/6/2017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D79C7-905A-4C8B-8800-03693A11A4A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2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anchor="b"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</p:spPr>
        <p:txBody>
          <a:bodyPr anchor="t">
            <a:normAutofit/>
          </a:bodyPr>
          <a:lstStyle>
            <a:lvl1pPr marL="0" indent="0" algn="ctr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77F81-B8BE-4294-BB38-1B7161D526DE}" type="datetimeFigureOut">
              <a:rPr lang="en-US"/>
              <a:t>2/6/2017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0BD4-378F-4EBE-85FD-93939228F85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pt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 August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 September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2/3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9/10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16/17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23/24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sz="13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30/</a:t>
            </a:r>
            <a:r>
              <a:rPr lang="en-US" dirty="0"/>
              <a:t>1 October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5</a:t>
            </a:r>
            <a:endParaRPr dirty="0"/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september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cto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25 September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26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sz="1300" b="0" kern="1200" dirty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30/</a:t>
            </a:r>
            <a:r>
              <a:rPr lang="en-US" dirty="0"/>
              <a:t>1 October</a:t>
            </a:r>
            <a:endParaRPr dirty="0"/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7/8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14/15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21/22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28/29</a:t>
            </a:r>
            <a:endParaRPr dirty="0"/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November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october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v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30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October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1 November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4/5</a:t>
            </a: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1 December</a:t>
            </a:r>
            <a:endParaRPr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2/3</a:t>
            </a:r>
            <a:endParaRPr dirty="0"/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november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cember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 November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 December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2/3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9/10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16/17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23/24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29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30/31</a:t>
            </a:r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January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december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3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6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8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1" name="Pictur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3A16-68B0-4C3C-9C15-9321178FD76C}" type="datetimeFigureOut">
              <a:rPr lang="en-US"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97E0C-8F25-49B0-9FED-AD60A4CEA8B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an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26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December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kern="1200" dirty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28</a:t>
            </a:r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kern="1200" dirty="0">
                <a:solidFill>
                  <a:schemeClr val="bg2">
                    <a:lumMod val="90000"/>
                  </a:schemeClr>
                </a:solidFill>
                <a:latin typeface="+mn-lt"/>
                <a:ea typeface="+mn-ea"/>
                <a:cs typeface="+mn-cs"/>
              </a:rPr>
              <a:t>31/</a:t>
            </a:r>
            <a:r>
              <a:rPr lang="en-US" sz="13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 </a:t>
            </a:r>
            <a:r>
              <a:rPr lang="en-US" sz="1300" b="0" dirty="0">
                <a:solidFill>
                  <a:schemeClr val="tx1"/>
                </a:solidFill>
              </a:rPr>
              <a:t>January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r>
              <a:rPr sz="1300" b="0" dirty="0">
                <a:solidFill>
                  <a:schemeClr val="tx1"/>
                </a:solidFill>
              </a:rPr>
              <a:t>/</a:t>
            </a:r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1</a:t>
            </a:r>
            <a:r>
              <a:rPr lang="en-US" sz="1300" b="0" dirty="0">
                <a:solidFill>
                  <a:schemeClr val="tx1"/>
                </a:solidFill>
              </a:rPr>
              <a:t>4</a:t>
            </a:r>
            <a:r>
              <a:rPr sz="1300" b="0" dirty="0">
                <a:solidFill>
                  <a:schemeClr val="tx1"/>
                </a:solidFill>
              </a:rPr>
              <a:t>/</a:t>
            </a:r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tx1"/>
                </a:solidFill>
              </a:rPr>
              <a:t>2</a:t>
            </a:r>
            <a:r>
              <a:rPr lang="en-US" sz="1300" b="0" dirty="0">
                <a:solidFill>
                  <a:schemeClr val="tx1"/>
                </a:solidFill>
              </a:rPr>
              <a:t>1</a:t>
            </a:r>
            <a:r>
              <a:rPr sz="1300" b="0" dirty="0">
                <a:solidFill>
                  <a:schemeClr val="tx1"/>
                </a:solidFill>
              </a:rPr>
              <a:t>/2</a:t>
            </a:r>
            <a:r>
              <a:rPr lang="en-US" sz="1300" b="0" dirty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1" name="TextBox 1820"/>
          <p:cNvSpPr txBox="1"/>
          <p:nvPr userDrawn="1"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28/29</a:t>
            </a:r>
            <a:endParaRPr dirty="0"/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</a:t>
            </a:r>
            <a:r>
              <a:rPr lang="en-US" sz="1300" b="0" baseline="0" dirty="0">
                <a:solidFill>
                  <a:schemeClr val="bg2">
                    <a:lumMod val="90000"/>
                  </a:schemeClr>
                </a:solidFill>
              </a:rPr>
              <a:t> February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january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5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78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sz="1100" b="1" i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ebruar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30 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January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1 February</a:t>
            </a:r>
            <a:endParaRPr dirty="0"/>
          </a:p>
        </p:txBody>
      </p:sp>
      <p:sp>
        <p:nvSpPr>
          <p:cNvPr id="1795" name="TextBox 1794"/>
          <p:cNvSpPr txBox="1"/>
          <p:nvPr userDrawn="1"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797" name="TextBox 1796"/>
          <p:cNvSpPr txBox="1"/>
          <p:nvPr userDrawn="1"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4</a:t>
            </a:r>
            <a:r>
              <a:rPr dirty="0"/>
              <a:t>/</a:t>
            </a:r>
            <a:r>
              <a:rPr lang="en-US" dirty="0"/>
              <a:t>5</a:t>
            </a:r>
            <a:endParaRPr dirty="0"/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1 March</a:t>
            </a:r>
            <a:endParaRPr dirty="0"/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4/5</a:t>
            </a: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february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1717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rch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February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1 March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4/5</a:t>
            </a:r>
            <a:endParaRPr dirty="0"/>
          </a:p>
        </p:txBody>
      </p:sp>
      <p:sp>
        <p:nvSpPr>
          <p:cNvPr id="1798" name="TextBox 1797"/>
          <p:cNvSpPr txBox="1"/>
          <p:nvPr userDrawn="1"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11/12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18/19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25/26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1 April/2</a:t>
            </a:r>
            <a:endParaRPr dirty="0"/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march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69175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69175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69175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69175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69175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69175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544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pril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baseline="0" dirty="0">
                <a:solidFill>
                  <a:schemeClr val="bg2">
                    <a:lumMod val="90000"/>
                  </a:schemeClr>
                </a:solidFill>
              </a:rPr>
              <a:t>27 March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28</a:t>
            </a: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</a:t>
            </a:r>
            <a:r>
              <a:rPr lang="en-US" sz="1300" b="0" baseline="0" dirty="0">
                <a:solidFill>
                  <a:schemeClr val="tx1"/>
                </a:solidFill>
              </a:rPr>
              <a:t> April </a:t>
            </a:r>
            <a:r>
              <a:rPr sz="1300" b="0" dirty="0">
                <a:solidFill>
                  <a:schemeClr val="tx1"/>
                </a:solidFill>
              </a:rPr>
              <a:t>/</a:t>
            </a:r>
            <a:r>
              <a:rPr lang="en-US" sz="1300" b="0" dirty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8/9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15/16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22/23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27</a:t>
            </a: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/>
            </a:lvl1pPr>
          </a:lstStyle>
          <a:p>
            <a:pPr lvl="0"/>
            <a:r>
              <a:rPr lang="en-US" dirty="0"/>
              <a:t>29/30</a:t>
            </a:r>
            <a:endParaRPr dirty="0"/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april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73129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 May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4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6/7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13/14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20/21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27/28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marR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1 June</a:t>
            </a:r>
            <a:endParaRPr dirty="0"/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3/4</a:t>
            </a:r>
            <a:endParaRPr dirty="0"/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may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ne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29 May</a:t>
            </a:r>
            <a:endParaRPr dirty="0"/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 smtClean="0">
                <a:solidFill>
                  <a:schemeClr val="tx1"/>
                </a:solidFill>
              </a:rPr>
              <a:t>1 June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3/4</a:t>
            </a:r>
            <a:endParaRPr lang="en-US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10/11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17/18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24/25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July/2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june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6756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71999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250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6756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71999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250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6756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71999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250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6756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71999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250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6756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71999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250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6756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71999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250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ly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26 June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28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29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30</a:t>
            </a:r>
            <a:endParaRPr dirty="0"/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 July/2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8/9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15/16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22/23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0" dirty="0">
                <a:solidFill>
                  <a:schemeClr val="tx1"/>
                </a:solidFill>
              </a:rPr>
              <a:t>28</a:t>
            </a:r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29/30</a:t>
            </a:r>
            <a:endParaRPr dirty="0"/>
          </a:p>
        </p:txBody>
      </p:sp>
      <p:sp>
        <p:nvSpPr>
          <p:cNvPr id="1822" name="TextBox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31</a:t>
            </a:r>
            <a:endParaRPr dirty="0"/>
          </a:p>
        </p:txBody>
      </p:sp>
      <p:sp>
        <p:nvSpPr>
          <p:cNvPr id="1823" name="TextBox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1 August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TextBox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TextBox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TextBox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TextBox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5/6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july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0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9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1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2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3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4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ugust 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TextBox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sz="1300" b="0" dirty="0">
                <a:solidFill>
                  <a:schemeClr val="bg2">
                    <a:lumMod val="90000"/>
                  </a:schemeClr>
                </a:solidFill>
              </a:rPr>
              <a:t> July</a:t>
            </a:r>
          </a:p>
        </p:txBody>
      </p:sp>
      <p:sp>
        <p:nvSpPr>
          <p:cNvPr id="1793" name="TextBox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/>
            </a:lvl1pPr>
          </a:lstStyle>
          <a:p>
            <a:pPr lvl="0"/>
            <a:r>
              <a:rPr lang="en-US" dirty="0"/>
              <a:t>1 August</a:t>
            </a:r>
            <a:endParaRPr dirty="0"/>
          </a:p>
        </p:txBody>
      </p:sp>
      <p:sp>
        <p:nvSpPr>
          <p:cNvPr id="1794" name="TextBox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2</a:t>
            </a:r>
            <a:endParaRPr dirty="0"/>
          </a:p>
        </p:txBody>
      </p:sp>
      <p:sp>
        <p:nvSpPr>
          <p:cNvPr id="1795" name="TextBox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3</a:t>
            </a:r>
            <a:endParaRPr dirty="0"/>
          </a:p>
        </p:txBody>
      </p:sp>
      <p:sp>
        <p:nvSpPr>
          <p:cNvPr id="1796" name="TextBox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/>
            </a:lvl1pPr>
          </a:lstStyle>
          <a:p>
            <a:pPr lvl="0"/>
            <a:r>
              <a:rPr lang="en-US" dirty="0"/>
              <a:t>4</a:t>
            </a:r>
          </a:p>
        </p:txBody>
      </p:sp>
      <p:sp>
        <p:nvSpPr>
          <p:cNvPr id="1797" name="TextBox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5/6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8" name="TextBox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799" name="TextBox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0" name="TextBox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1" name="TextBox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2" name="TextBox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3" name="TextBox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4" name="TextBox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5" name="TextBox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6" name="TextBox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16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7" name="TextBox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8" name="TextBox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09" name="TextBox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19/20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0" name="TextBox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1" name="TextBox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22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2" name="TextBox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23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3" name="TextBox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24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4" name="TextBox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25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5" name="TextBox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26/27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6" name="TextBox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28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7" name="TextBox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29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8" name="TextBox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30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19" name="TextBox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tx1"/>
                </a:solidFill>
              </a:rPr>
              <a:t>31</a:t>
            </a:r>
            <a:endParaRPr sz="1300" b="0" dirty="0">
              <a:solidFill>
                <a:schemeClr val="tx1"/>
              </a:solidFill>
            </a:endParaRPr>
          </a:p>
        </p:txBody>
      </p:sp>
      <p:sp>
        <p:nvSpPr>
          <p:cNvPr id="1820" name="TextBox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 lvl="0"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1 September</a:t>
            </a:r>
            <a:endParaRPr dirty="0"/>
          </a:p>
        </p:txBody>
      </p:sp>
      <p:sp>
        <p:nvSpPr>
          <p:cNvPr id="1821" name="TextBox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>
            <a:defPPr>
              <a:defRPr lang="en-US"/>
            </a:defPPr>
            <a:lvl1pPr>
              <a:defRPr sz="1300" b="0">
                <a:solidFill>
                  <a:schemeClr val="bg2">
                    <a:lumMod val="90000"/>
                  </a:schemeClr>
                </a:solidFill>
              </a:defRPr>
            </a:lvl1pPr>
          </a:lstStyle>
          <a:p>
            <a:pPr lvl="0"/>
            <a:r>
              <a:rPr lang="en-US" dirty="0"/>
              <a:t>2/3</a:t>
            </a:r>
            <a:endParaRPr dirty="0"/>
          </a:p>
        </p:txBody>
      </p:sp>
      <p:sp>
        <p:nvSpPr>
          <p:cNvPr id="1828" name="TextBox 1827"/>
          <p:cNvSpPr txBox="1"/>
          <p:nvPr/>
        </p:nvSpPr>
        <p:spPr>
          <a:xfrm>
            <a:off x="358775" y="152400"/>
            <a:ext cx="8382000" cy="699042"/>
          </a:xfrm>
          <a:prstGeom prst="rect">
            <a:avLst/>
          </a:prstGeom>
          <a:noFill/>
        </p:spPr>
        <p:txBody>
          <a:bodyPr wrap="square" tIns="0" bIns="0" rtlCol="0" anchor="b">
            <a:noAutofit/>
          </a:bodyPr>
          <a:lstStyle/>
          <a:p>
            <a:pPr algn="l"/>
            <a:r>
              <a:rPr sz="3600" b="0">
                <a:solidFill>
                  <a:schemeClr val="accent1"/>
                </a:solidFill>
              </a:rPr>
              <a:t>august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/>
            <a:r>
              <a:rPr lang="en-US" sz="1300" b="0" dirty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9319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0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783080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23" hasCustomPrompt="1"/>
          </p:nvPr>
        </p:nvSpPr>
        <p:spPr>
          <a:xfrm>
            <a:off x="3182112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2"/>
          <p:cNvSpPr>
            <a:spLocks noGrp="1"/>
          </p:cNvSpPr>
          <p:nvPr>
            <p:ph type="body" sz="quarter" idx="29" hasCustomPrompt="1"/>
          </p:nvPr>
        </p:nvSpPr>
        <p:spPr>
          <a:xfrm>
            <a:off x="458292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8" name="Text Placeholder 2"/>
          <p:cNvSpPr>
            <a:spLocks noGrp="1"/>
          </p:cNvSpPr>
          <p:nvPr>
            <p:ph type="body" sz="quarter" idx="35" hasCustomPrompt="1"/>
          </p:nvPr>
        </p:nvSpPr>
        <p:spPr>
          <a:xfrm>
            <a:off x="5976051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4" name="Text Placeholder 2"/>
          <p:cNvSpPr>
            <a:spLocks noGrp="1"/>
          </p:cNvSpPr>
          <p:nvPr>
            <p:ph type="body" sz="quarter" idx="41" hasCustomPrompt="1"/>
          </p:nvPr>
        </p:nvSpPr>
        <p:spPr>
          <a:xfrm>
            <a:off x="7379208" y="13716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9319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9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1783080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5" name="Text Placeholder 2"/>
          <p:cNvSpPr>
            <a:spLocks noGrp="1"/>
          </p:cNvSpPr>
          <p:nvPr>
            <p:ph type="body" sz="quarter" idx="22" hasCustomPrompt="1"/>
          </p:nvPr>
        </p:nvSpPr>
        <p:spPr>
          <a:xfrm>
            <a:off x="3182112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1" name="Text Placeholder 2"/>
          <p:cNvSpPr>
            <a:spLocks noGrp="1"/>
          </p:cNvSpPr>
          <p:nvPr>
            <p:ph type="body" sz="quarter" idx="28" hasCustomPrompt="1"/>
          </p:nvPr>
        </p:nvSpPr>
        <p:spPr>
          <a:xfrm>
            <a:off x="458292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7" name="Text Placeholder 2"/>
          <p:cNvSpPr>
            <a:spLocks noGrp="1"/>
          </p:cNvSpPr>
          <p:nvPr>
            <p:ph type="body" sz="quarter" idx="34" hasCustomPrompt="1"/>
          </p:nvPr>
        </p:nvSpPr>
        <p:spPr>
          <a:xfrm>
            <a:off x="5976051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40" hasCustomPrompt="1"/>
          </p:nvPr>
        </p:nvSpPr>
        <p:spPr>
          <a:xfrm>
            <a:off x="7379208" y="22860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5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39319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1" name="Text Placeholder 2"/>
          <p:cNvSpPr>
            <a:spLocks noGrp="1"/>
          </p:cNvSpPr>
          <p:nvPr>
            <p:ph type="body" sz="quarter" idx="18" hasCustomPrompt="1"/>
          </p:nvPr>
        </p:nvSpPr>
        <p:spPr>
          <a:xfrm>
            <a:off x="1783080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7" name="Text Placeholder 2"/>
          <p:cNvSpPr>
            <a:spLocks noGrp="1"/>
          </p:cNvSpPr>
          <p:nvPr>
            <p:ph type="body" sz="quarter" idx="24" hasCustomPrompt="1"/>
          </p:nvPr>
        </p:nvSpPr>
        <p:spPr>
          <a:xfrm>
            <a:off x="3182112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3" name="Text Placeholder 2"/>
          <p:cNvSpPr>
            <a:spLocks noGrp="1"/>
          </p:cNvSpPr>
          <p:nvPr>
            <p:ph type="body" sz="quarter" idx="30" hasCustomPrompt="1"/>
          </p:nvPr>
        </p:nvSpPr>
        <p:spPr>
          <a:xfrm>
            <a:off x="458292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9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5976051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5" name="Text Placeholder 2"/>
          <p:cNvSpPr>
            <a:spLocks noGrp="1"/>
          </p:cNvSpPr>
          <p:nvPr>
            <p:ph type="body" sz="quarter" idx="42" hasCustomPrompt="1"/>
          </p:nvPr>
        </p:nvSpPr>
        <p:spPr>
          <a:xfrm>
            <a:off x="7379208" y="32004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6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9319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2" name="Text Placeholder 2"/>
          <p:cNvSpPr>
            <a:spLocks noGrp="1"/>
          </p:cNvSpPr>
          <p:nvPr>
            <p:ph type="body" sz="quarter" idx="19" hasCustomPrompt="1"/>
          </p:nvPr>
        </p:nvSpPr>
        <p:spPr>
          <a:xfrm>
            <a:off x="1783080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8" name="Text Placeholder 2"/>
          <p:cNvSpPr>
            <a:spLocks noGrp="1"/>
          </p:cNvSpPr>
          <p:nvPr>
            <p:ph type="body" sz="quarter" idx="25" hasCustomPrompt="1"/>
          </p:nvPr>
        </p:nvSpPr>
        <p:spPr>
          <a:xfrm>
            <a:off x="3182112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4" name="Text Placeholder 2"/>
          <p:cNvSpPr>
            <a:spLocks noGrp="1"/>
          </p:cNvSpPr>
          <p:nvPr>
            <p:ph type="body" sz="quarter" idx="31" hasCustomPrompt="1"/>
          </p:nvPr>
        </p:nvSpPr>
        <p:spPr>
          <a:xfrm>
            <a:off x="458292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0" name="Text Placeholder 2"/>
          <p:cNvSpPr>
            <a:spLocks noGrp="1"/>
          </p:cNvSpPr>
          <p:nvPr>
            <p:ph type="body" sz="quarter" idx="37" hasCustomPrompt="1"/>
          </p:nvPr>
        </p:nvSpPr>
        <p:spPr>
          <a:xfrm>
            <a:off x="5976051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6" name="Text Placeholder 2"/>
          <p:cNvSpPr>
            <a:spLocks noGrp="1"/>
          </p:cNvSpPr>
          <p:nvPr>
            <p:ph type="body" sz="quarter" idx="43" hasCustomPrompt="1"/>
          </p:nvPr>
        </p:nvSpPr>
        <p:spPr>
          <a:xfrm>
            <a:off x="7379208" y="41148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7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39319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783080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9" name="Text Placeholder 2"/>
          <p:cNvSpPr>
            <a:spLocks noGrp="1"/>
          </p:cNvSpPr>
          <p:nvPr>
            <p:ph type="body" sz="quarter" idx="26" hasCustomPrompt="1"/>
          </p:nvPr>
        </p:nvSpPr>
        <p:spPr>
          <a:xfrm>
            <a:off x="3182112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5" name="Text Placeholder 2"/>
          <p:cNvSpPr>
            <a:spLocks noGrp="1"/>
          </p:cNvSpPr>
          <p:nvPr>
            <p:ph type="body" sz="quarter" idx="32" hasCustomPrompt="1"/>
          </p:nvPr>
        </p:nvSpPr>
        <p:spPr>
          <a:xfrm>
            <a:off x="458292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1" name="Text Placeholder 2"/>
          <p:cNvSpPr>
            <a:spLocks noGrp="1"/>
          </p:cNvSpPr>
          <p:nvPr>
            <p:ph type="body" sz="quarter" idx="38" hasCustomPrompt="1"/>
          </p:nvPr>
        </p:nvSpPr>
        <p:spPr>
          <a:xfrm>
            <a:off x="5976051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7" name="Text Placeholder 2"/>
          <p:cNvSpPr>
            <a:spLocks noGrp="1"/>
          </p:cNvSpPr>
          <p:nvPr>
            <p:ph type="body" sz="quarter" idx="44" hasCustomPrompt="1"/>
          </p:nvPr>
        </p:nvSpPr>
        <p:spPr>
          <a:xfrm>
            <a:off x="7379208" y="5029200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8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9319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4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1783080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0" name="Text Placeholder 2"/>
          <p:cNvSpPr>
            <a:spLocks noGrp="1"/>
          </p:cNvSpPr>
          <p:nvPr>
            <p:ph type="body" sz="quarter" idx="27" hasCustomPrompt="1"/>
          </p:nvPr>
        </p:nvSpPr>
        <p:spPr>
          <a:xfrm>
            <a:off x="3182112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6" name="Text Placeholder 2"/>
          <p:cNvSpPr>
            <a:spLocks noGrp="1"/>
          </p:cNvSpPr>
          <p:nvPr>
            <p:ph type="body" sz="quarter" idx="33" hasCustomPrompt="1"/>
          </p:nvPr>
        </p:nvSpPr>
        <p:spPr>
          <a:xfrm>
            <a:off x="458292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2" name="Text Placeholder 2"/>
          <p:cNvSpPr>
            <a:spLocks noGrp="1"/>
          </p:cNvSpPr>
          <p:nvPr>
            <p:ph type="body" sz="quarter" idx="39" hasCustomPrompt="1"/>
          </p:nvPr>
        </p:nvSpPr>
        <p:spPr>
          <a:xfrm>
            <a:off x="5976051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68" name="Text Placeholder 2"/>
          <p:cNvSpPr>
            <a:spLocks noGrp="1"/>
          </p:cNvSpPr>
          <p:nvPr>
            <p:ph type="body" sz="quarter" idx="45" hasCustomPrompt="1"/>
          </p:nvPr>
        </p:nvSpPr>
        <p:spPr>
          <a:xfrm>
            <a:off x="7379208" y="5952744"/>
            <a:ext cx="1377950" cy="686371"/>
          </a:xfrm>
        </p:spPr>
        <p:txBody>
          <a:bodyPr>
            <a:noAutofit/>
          </a:bodyPr>
          <a:lstStyle>
            <a:lvl1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6"/>
          </p:nvPr>
        </p:nvSpPr>
        <p:spPr/>
        <p:txBody>
          <a:bodyPr/>
          <a:lstStyle/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7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/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right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/>
          </a:p>
        </p:txBody>
      </p:sp>
      <p:sp>
        <p:nvSpPr>
          <p:cNvPr id="85" name="shim_left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3618" name="Group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Straight Connector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Straight Connector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Straight Connector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Straight Connector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Straight Connector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Straight Connector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Straight Connector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Straight Connector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Straight Connector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Straight Connector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Straight Connector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Straight Connector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Straight Connector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Straight Connector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Straight Connector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Straight Connector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Straight Connector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Straight Connector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Straight Connector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Straight Connector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Straight Connector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Straight Connector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Straight Connector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Straight Connector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Straight Connector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Straight Connector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Straight Connector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Straight Connector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Straight Connector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Straight Connector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Straight Connector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Straight Connector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Straight Connector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Straight Connector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Straight Connector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Straight Connector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Straight Connector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Straight Connector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Straight Connector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Straight Connector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Straight Connector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Straight Connector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Straight Connector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Straight Connector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Straight Connector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Straight Connector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Straight Connector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Straight Connector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Straight Connector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Straight Connector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Straight Connector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Straight Connector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Straight Connector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Straight Connector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right ring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1061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left ring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pic>
          <p:nvPicPr>
            <p:cNvPr id="48" name="Pictur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TextBox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 dirty="0">
                <a:solidFill>
                  <a:schemeClr val="accent1"/>
                </a:solidFill>
              </a:rPr>
              <a:t>MONDAY</a:t>
            </a:r>
          </a:p>
        </p:txBody>
      </p:sp>
      <p:sp>
        <p:nvSpPr>
          <p:cNvPr id="1843" name="TextBox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TUESDAY</a:t>
            </a:r>
          </a:p>
        </p:txBody>
      </p:sp>
      <p:sp>
        <p:nvSpPr>
          <p:cNvPr id="1844" name="TextBox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WEDNESDAY</a:t>
            </a:r>
          </a:p>
        </p:txBody>
      </p:sp>
      <p:sp>
        <p:nvSpPr>
          <p:cNvPr id="1845" name="TextBox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 dirty="0">
                <a:solidFill>
                  <a:schemeClr val="accent1"/>
                </a:solidFill>
              </a:rPr>
              <a:t>THURSDAY</a:t>
            </a:r>
          </a:p>
        </p:txBody>
      </p:sp>
      <p:sp>
        <p:nvSpPr>
          <p:cNvPr id="1846" name="TextBox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FRIDAY</a:t>
            </a:r>
          </a:p>
        </p:txBody>
      </p:sp>
      <p:sp>
        <p:nvSpPr>
          <p:cNvPr id="1847" name="TextBox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/>
            <a:r>
              <a:rPr sz="1200" b="1">
                <a:solidFill>
                  <a:schemeClr val="accent1"/>
                </a:solidFill>
              </a:rPr>
              <a:t>SAT/SUN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/>
            <a:r>
              <a:rPr lang="en-US" sz="2400" dirty="0">
                <a:solidFill>
                  <a:schemeClr val="accent1"/>
                </a:solidFill>
              </a:rPr>
              <a:t>2017</a:t>
            </a:r>
            <a:endParaRPr sz="2400" dirty="0">
              <a:solidFill>
                <a:schemeClr val="accent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fld id="{AEC93A36-1BCE-4989-A484-BB2F32BA08F5}" type="datetimeFigureOut">
              <a:rPr lang="en-US"/>
              <a:pPr/>
              <a:t>2/6/2017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accent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/>
              <a:pPr/>
              <a:t>‹#›</a:t>
            </a:fld>
            <a:endParaRPr/>
          </a:p>
        </p:txBody>
      </p:sp>
      <p:sp>
        <p:nvSpPr>
          <p:cNvPr id="86" name="Instructional 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Note: </a:t>
            </a:r>
          </a:p>
          <a:p>
            <a:pPr>
              <a:spcBef>
                <a:spcPts val="1200"/>
              </a:spcBef>
            </a:pPr>
            <a:r>
              <a:rPr sz="1100" b="1" i="1" baseline="0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You can print this template to use as a wall calendar.</a:t>
            </a:r>
            <a:r>
              <a:rPr sz="1100" b="1" i="1">
                <a:solidFill>
                  <a:srgbClr val="FFFFFF"/>
                </a:solidFill>
                <a:latin typeface="Calibri" pitchFamily="34" charset="0"/>
                <a:cs typeface="Calibri" pitchFamily="34" charset="0"/>
              </a:rPr>
              <a:t> You can also copy the slide for any month to add to your own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73" r:id="rId8"/>
    <p:sldLayoutId id="2147483667" r:id="rId9"/>
    <p:sldLayoutId id="2147483668" r:id="rId10"/>
    <p:sldLayoutId id="2147483674" r:id="rId11"/>
    <p:sldLayoutId id="2147483675" r:id="rId12"/>
    <p:sldLayoutId id="2147483676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1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#2</a:t>
            </a:r>
          </a:p>
          <a:p>
            <a:endParaRPr lang="en-US" dirty="0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>
                <a:latin typeface="Tekton" pitchFamily="50" charset="0"/>
              </a:rPr>
              <a:t>**Project Distributed**</a:t>
            </a:r>
          </a:p>
          <a:p>
            <a:endParaRPr lang="en-US" dirty="0"/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#3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#4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B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>
                <a:solidFill>
                  <a:srgbClr val="755C5A"/>
                </a:solidFill>
                <a:latin typeface="Tekton" pitchFamily="50" charset="0"/>
              </a:rPr>
              <a:t>R</a:t>
            </a:r>
          </a:p>
          <a:p>
            <a:endParaRPr lang="en-US" dirty="0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E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A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K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#5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ekton" pitchFamily="50" charset="0"/>
              </a:rPr>
              <a:t>Barron’s </a:t>
            </a:r>
            <a:r>
              <a:rPr lang="en-US" dirty="0" err="1" smtClean="0">
                <a:latin typeface="Tekton" pitchFamily="50" charset="0"/>
              </a:rPr>
              <a:t>PreTest</a:t>
            </a:r>
            <a:endParaRPr lang="en-US" dirty="0">
              <a:latin typeface="Tekton" pitchFamily="50" charset="0"/>
            </a:endParaRPr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#6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ekton" pitchFamily="50" charset="0"/>
              </a:rPr>
              <a:t>USATestPrep</a:t>
            </a:r>
            <a:r>
              <a:rPr lang="en-US" dirty="0" smtClean="0">
                <a:latin typeface="Tekton" pitchFamily="50" charset="0"/>
              </a:rPr>
              <a:t> </a:t>
            </a:r>
            <a:r>
              <a:rPr lang="en-US" dirty="0" err="1" smtClean="0">
                <a:latin typeface="Tekton" pitchFamily="50" charset="0"/>
              </a:rPr>
              <a:t>PreTest</a:t>
            </a:r>
            <a:endParaRPr lang="en-US" dirty="0">
              <a:latin typeface="Tekton" pitchFamily="50" charset="0"/>
            </a:endParaRPr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#7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pPr lvl="0">
              <a:buClr>
                <a:srgbClr val="755C5A"/>
              </a:buClr>
            </a:pPr>
            <a:endParaRPr lang="en-US" dirty="0">
              <a:solidFill>
                <a:srgbClr val="755C5A"/>
              </a:solidFill>
            </a:endParaRPr>
          </a:p>
          <a:p>
            <a:endParaRPr lang="en-US" dirty="0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#8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pPr lvl="0">
              <a:buClr>
                <a:srgbClr val="755C5A"/>
              </a:buClr>
            </a:pPr>
            <a:endParaRPr lang="en-US" dirty="0">
              <a:solidFill>
                <a:srgbClr val="755C5A"/>
              </a:solidFill>
            </a:endParaRPr>
          </a:p>
          <a:p>
            <a:endParaRPr lang="en-US" dirty="0"/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 err="1">
                <a:solidFill>
                  <a:srgbClr val="755C5A"/>
                </a:solidFill>
                <a:latin typeface="Tekton" pitchFamily="50" charset="0"/>
              </a:rPr>
              <a:t>USATestPrep</a:t>
            </a: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Section 1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929" y="5223750"/>
            <a:ext cx="878252" cy="49182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5217532"/>
            <a:ext cx="878252" cy="49182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929" y="3394379"/>
            <a:ext cx="878252" cy="49182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3398059"/>
            <a:ext cx="878252" cy="49182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929" y="2471406"/>
            <a:ext cx="878252" cy="49182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750" y="2454781"/>
            <a:ext cx="878252" cy="49182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3604387" y="5218967"/>
            <a:ext cx="533400" cy="48895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6398326" y="5212750"/>
            <a:ext cx="533400" cy="48895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929" y="6147294"/>
            <a:ext cx="878252" cy="49182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001" y="6147294"/>
            <a:ext cx="878252" cy="491821"/>
          </a:xfrm>
          <a:prstGeom prst="rect">
            <a:avLst/>
          </a:prstGeom>
        </p:spPr>
      </p:pic>
      <p:sp>
        <p:nvSpPr>
          <p:cNvPr id="49" name="Rectangle 48"/>
          <p:cNvSpPr/>
          <p:nvPr/>
        </p:nvSpPr>
        <p:spPr>
          <a:xfrm>
            <a:off x="3118316" y="6238708"/>
            <a:ext cx="1505541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ekton" pitchFamily="50" charset="0"/>
              </a:rPr>
              <a:t>Checkpoint</a:t>
            </a:r>
            <a:endParaRPr lang="en-US" sz="2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ekton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 Placeholder 7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3" name="Text Placeholder 82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#5</a:t>
            </a:r>
          </a:p>
          <a:p>
            <a:endParaRPr lang="en-US" dirty="0"/>
          </a:p>
        </p:txBody>
      </p:sp>
      <p:sp>
        <p:nvSpPr>
          <p:cNvPr id="89" name="Text Placeholder 88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Barron’s </a:t>
            </a:r>
            <a:r>
              <a:rPr lang="en-US" dirty="0" err="1">
                <a:solidFill>
                  <a:srgbClr val="755C5A"/>
                </a:solidFill>
                <a:latin typeface="Tekton" pitchFamily="50" charset="0"/>
              </a:rPr>
              <a:t>PreTest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95" name="Text Placeholder 94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#6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1" name="Text Placeholder 100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 err="1">
                <a:solidFill>
                  <a:srgbClr val="755C5A"/>
                </a:solidFill>
                <a:latin typeface="Tekton" pitchFamily="50" charset="0"/>
              </a:rPr>
              <a:t>USATestPrep</a:t>
            </a: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 </a:t>
            </a:r>
            <a:r>
              <a:rPr lang="en-US" dirty="0" err="1">
                <a:solidFill>
                  <a:srgbClr val="755C5A"/>
                </a:solidFill>
                <a:latin typeface="Tekton" pitchFamily="50" charset="0"/>
              </a:rPr>
              <a:t>PreTest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7" name="Text Placeholder 106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6" name="Text Placeholder 7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2" name="Text Placeholder 8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#7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88" name="Text Placeholder 87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4" name="Text Placeholder 93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#8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0" name="Text Placeholder 99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 err="1">
                <a:solidFill>
                  <a:srgbClr val="755C5A"/>
                </a:solidFill>
                <a:latin typeface="Tekton" pitchFamily="50" charset="0"/>
              </a:rPr>
              <a:t>USATestPrep</a:t>
            </a: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Section 1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6" name="Text Placeholder 105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8" name="Text Placeholder 77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ekton" pitchFamily="50" charset="0"/>
              </a:rPr>
              <a:t>Barron’s Practice Test #1</a:t>
            </a:r>
            <a:endParaRPr lang="en-US" dirty="0">
              <a:latin typeface="Tekton" pitchFamily="50" charset="0"/>
            </a:endParaRPr>
          </a:p>
        </p:txBody>
      </p:sp>
      <p:sp>
        <p:nvSpPr>
          <p:cNvPr id="84" name="Text Placeholder 83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#9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90" name="Text Placeholder 89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" name="Text Placeholder 95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#10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2" name="Text Placeholder 101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755C5A"/>
                </a:solidFill>
                <a:latin typeface="Tekton" pitchFamily="50" charset="0"/>
              </a:rPr>
              <a:t>USATestPrep</a:t>
            </a: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Section 2</a:t>
            </a:r>
            <a:endParaRPr lang="en-US" dirty="0"/>
          </a:p>
        </p:txBody>
      </p:sp>
      <p:sp>
        <p:nvSpPr>
          <p:cNvPr id="108" name="Text Placeholder 107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800" dirty="0">
                <a:solidFill>
                  <a:srgbClr val="755C5A"/>
                </a:solidFill>
                <a:latin typeface="Tekton" pitchFamily="50" charset="0"/>
              </a:rPr>
              <a:t>Panera Review Session</a:t>
            </a:r>
          </a:p>
          <a:p>
            <a:pPr lvl="0" algn="ctr">
              <a:buClr>
                <a:srgbClr val="755C5A"/>
              </a:buClr>
            </a:pPr>
            <a:r>
              <a:rPr lang="en-US" sz="800" dirty="0">
                <a:solidFill>
                  <a:srgbClr val="755C5A"/>
                </a:solidFill>
                <a:latin typeface="Tekton" pitchFamily="50" charset="0"/>
              </a:rPr>
              <a:t>Unit 1 &amp; 2 (</a:t>
            </a:r>
            <a:r>
              <a:rPr lang="en-US" sz="800" dirty="0" smtClean="0">
                <a:solidFill>
                  <a:srgbClr val="755C5A"/>
                </a:solidFill>
                <a:latin typeface="Tekton" pitchFamily="50" charset="0"/>
              </a:rPr>
              <a:t>3/18)</a:t>
            </a:r>
            <a:endParaRPr lang="en-US" sz="8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sz="800" dirty="0"/>
          </a:p>
        </p:txBody>
      </p:sp>
      <p:sp>
        <p:nvSpPr>
          <p:cNvPr id="79" name="Text Placeholder 7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5" name="Text Placeholder 84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#11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91" name="Text Placeholder 9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7" name="Text Placeholder 96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12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3" name="Text Placeholder 102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ctr"/>
            <a:r>
              <a:rPr lang="en-US" dirty="0" err="1">
                <a:solidFill>
                  <a:srgbClr val="755C5A"/>
                </a:solidFill>
                <a:latin typeface="Tekton" pitchFamily="50" charset="0"/>
              </a:rPr>
              <a:t>USATestPrep</a:t>
            </a: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 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Section 3</a:t>
            </a:r>
            <a:endParaRPr lang="en-US" dirty="0"/>
          </a:p>
        </p:txBody>
      </p:sp>
      <p:sp>
        <p:nvSpPr>
          <p:cNvPr id="109" name="Text Placeholder 108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800" dirty="0">
                <a:solidFill>
                  <a:srgbClr val="755C5A"/>
                </a:solidFill>
                <a:latin typeface="Tekton" pitchFamily="50" charset="0"/>
              </a:rPr>
              <a:t>Panera Review Session</a:t>
            </a:r>
          </a:p>
          <a:p>
            <a:pPr lvl="0" algn="ctr">
              <a:buClr>
                <a:srgbClr val="755C5A"/>
              </a:buClr>
            </a:pPr>
            <a:r>
              <a:rPr lang="en-US" sz="800" dirty="0">
                <a:solidFill>
                  <a:srgbClr val="755C5A"/>
                </a:solidFill>
                <a:latin typeface="Tekton" pitchFamily="50" charset="0"/>
              </a:rPr>
              <a:t>Unit 3 (</a:t>
            </a:r>
            <a:r>
              <a:rPr lang="en-US" sz="800" dirty="0" smtClean="0">
                <a:solidFill>
                  <a:srgbClr val="755C5A"/>
                </a:solidFill>
                <a:latin typeface="Tekton" pitchFamily="50" charset="0"/>
              </a:rPr>
              <a:t>3/25)</a:t>
            </a:r>
            <a:endParaRPr lang="en-US" sz="800" dirty="0">
              <a:solidFill>
                <a:srgbClr val="755C5A"/>
              </a:solidFill>
              <a:latin typeface="Tekton" pitchFamily="50" charset="0"/>
            </a:endParaRPr>
          </a:p>
        </p:txBody>
      </p:sp>
      <p:sp>
        <p:nvSpPr>
          <p:cNvPr id="80" name="Text Placeholder 79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ekton" pitchFamily="50" charset="0"/>
              </a:rPr>
              <a:t>Released Exam #1</a:t>
            </a:r>
            <a:endParaRPr lang="en-US" dirty="0">
              <a:latin typeface="Tekton" pitchFamily="50" charset="0"/>
            </a:endParaRPr>
          </a:p>
        </p:txBody>
      </p:sp>
      <p:sp>
        <p:nvSpPr>
          <p:cNvPr id="86" name="Text Placeholder 85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13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92" name="Text Placeholder 9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" name="Text Placeholder 97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14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104" name="Text Placeholder 103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110" name="Text Placeholder 109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" name="Text Placeholder 80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>
                <a:solidFill>
                  <a:srgbClr val="755C5A"/>
                </a:solidFill>
                <a:latin typeface="Tekton" pitchFamily="50" charset="0"/>
              </a:rPr>
              <a:t>B</a:t>
            </a:r>
          </a:p>
          <a:p>
            <a:endParaRPr lang="en-US" dirty="0"/>
          </a:p>
        </p:txBody>
      </p:sp>
      <p:sp>
        <p:nvSpPr>
          <p:cNvPr id="87" name="Text Placeholder 86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R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93" name="Text Placeholder 9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E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99" name="Text Placeholder 98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A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</p:txBody>
      </p:sp>
      <p:sp>
        <p:nvSpPr>
          <p:cNvPr id="105" name="Text Placeholder 104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K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</p:txBody>
      </p:sp>
      <p:sp>
        <p:nvSpPr>
          <p:cNvPr id="111" name="Text Placeholder 110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05" y="4300764"/>
            <a:ext cx="878252" cy="49182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4308779"/>
            <a:ext cx="878252" cy="49182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05" y="3385806"/>
            <a:ext cx="878252" cy="49182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929" y="5223750"/>
            <a:ext cx="878252" cy="49182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3385805"/>
            <a:ext cx="878252" cy="49182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5223750"/>
            <a:ext cx="878252" cy="49182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3709" y="2471406"/>
            <a:ext cx="878252" cy="49182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2479979"/>
            <a:ext cx="878252" cy="49182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929" y="1557006"/>
            <a:ext cx="878252" cy="491821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1565579"/>
            <a:ext cx="878252" cy="491821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521" y="4416717"/>
            <a:ext cx="731258" cy="460083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2521" y="3449308"/>
            <a:ext cx="731258" cy="460083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6398326" y="1557006"/>
            <a:ext cx="533400" cy="488950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786671" y="3385805"/>
            <a:ext cx="533400" cy="488950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815467" y="5223750"/>
            <a:ext cx="533400" cy="4889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926151" y="5250381"/>
            <a:ext cx="1505541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ekton" pitchFamily="50" charset="0"/>
              </a:rPr>
              <a:t>Checkpoint</a:t>
            </a:r>
            <a:endParaRPr lang="en-US" sz="2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ekton" pitchFamily="50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118316" y="2540913"/>
            <a:ext cx="1505541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ekton" pitchFamily="50" charset="0"/>
              </a:rPr>
              <a:t>Checkpoint</a:t>
            </a:r>
            <a:endParaRPr lang="en-US" sz="2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ekton" pitchFamily="50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77541" y="2991218"/>
            <a:ext cx="118333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DR</a:t>
            </a:r>
            <a:r>
              <a:rPr lang="en-US" sz="10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2 </a:t>
            </a:r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Review Session</a:t>
            </a: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ekton" pitchFamily="50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753722" y="3912026"/>
            <a:ext cx="118333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DR</a:t>
            </a:r>
            <a:r>
              <a:rPr lang="en-US" sz="10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2 </a:t>
            </a:r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Review Session</a:t>
            </a: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ekton" pitchFamily="50" charset="0"/>
            </a:endParaRPr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3627253" y="1554235"/>
            <a:ext cx="533400" cy="48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13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#14</a:t>
            </a:r>
          </a:p>
          <a:p>
            <a:pPr algn="ctr"/>
            <a:endParaRPr lang="en-US" dirty="0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>
                <a:solidFill>
                  <a:srgbClr val="755C5A"/>
                </a:solidFill>
                <a:latin typeface="Tekton" pitchFamily="50" charset="0"/>
              </a:rPr>
              <a:t>B</a:t>
            </a:r>
          </a:p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R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E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A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3000" dirty="0" smtClean="0">
                <a:solidFill>
                  <a:srgbClr val="755C5A"/>
                </a:solidFill>
                <a:latin typeface="Tekton" pitchFamily="50" charset="0"/>
              </a:rPr>
              <a:t>K</a:t>
            </a:r>
            <a:endParaRPr lang="en-US" sz="30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800" dirty="0">
                <a:solidFill>
                  <a:srgbClr val="755C5A"/>
                </a:solidFill>
                <a:latin typeface="Tekton" pitchFamily="50" charset="0"/>
              </a:rPr>
              <a:t>Panera Review Session</a:t>
            </a:r>
          </a:p>
          <a:p>
            <a:pPr lvl="0" algn="ctr">
              <a:buClr>
                <a:srgbClr val="755C5A"/>
              </a:buClr>
            </a:pPr>
            <a:r>
              <a:rPr lang="en-US" sz="800" dirty="0">
                <a:solidFill>
                  <a:srgbClr val="755C5A"/>
                </a:solidFill>
                <a:latin typeface="Tekton" pitchFamily="50" charset="0"/>
              </a:rPr>
              <a:t>Unit 4 </a:t>
            </a:r>
            <a:r>
              <a:rPr lang="en-US" sz="800" dirty="0" smtClean="0">
                <a:solidFill>
                  <a:srgbClr val="755C5A"/>
                </a:solidFill>
                <a:latin typeface="Tekton" pitchFamily="50" charset="0"/>
              </a:rPr>
              <a:t>(4/9*)</a:t>
            </a:r>
            <a:endParaRPr lang="en-US" sz="8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ekton" pitchFamily="50" charset="0"/>
              </a:rPr>
              <a:t>Barron Practice Test #2</a:t>
            </a:r>
            <a:endParaRPr lang="en-US" dirty="0">
              <a:latin typeface="Tekton" pitchFamily="50" charset="0"/>
            </a:endParaRP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15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16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Tekton" pitchFamily="50" charset="0"/>
              </a:rPr>
              <a:t>USATestPrep</a:t>
            </a:r>
            <a:r>
              <a:rPr lang="en-US" dirty="0" smtClean="0">
                <a:latin typeface="Tekton" pitchFamily="50" charset="0"/>
              </a:rPr>
              <a:t> Section 4</a:t>
            </a:r>
            <a:endParaRPr lang="en-US" dirty="0">
              <a:latin typeface="Tekton" pitchFamily="50" charset="0"/>
            </a:endParaRPr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800" dirty="0">
                <a:solidFill>
                  <a:srgbClr val="755C5A"/>
                </a:solidFill>
                <a:latin typeface="Tekton" pitchFamily="50" charset="0"/>
              </a:rPr>
              <a:t>Panera Review Session</a:t>
            </a:r>
          </a:p>
          <a:p>
            <a:pPr lvl="0" algn="ctr">
              <a:buClr>
                <a:srgbClr val="755C5A"/>
              </a:buClr>
            </a:pPr>
            <a:r>
              <a:rPr lang="en-US" sz="800" dirty="0" smtClean="0">
                <a:solidFill>
                  <a:srgbClr val="755C5A"/>
                </a:solidFill>
                <a:latin typeface="Tekton" pitchFamily="50" charset="0"/>
              </a:rPr>
              <a:t>Unit 5 &amp; 6 (4/15)</a:t>
            </a:r>
            <a:endParaRPr lang="en-US" sz="8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ekton" pitchFamily="50" charset="0"/>
              </a:rPr>
              <a:t>Laboratory Review (6)</a:t>
            </a:r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17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dirty="0">
                <a:solidFill>
                  <a:srgbClr val="755C5A"/>
                </a:solidFill>
                <a:latin typeface="Tekton" pitchFamily="50" charset="0"/>
              </a:rPr>
              <a:t>Race to the Slopes #</a:t>
            </a:r>
            <a:r>
              <a:rPr lang="en-US" dirty="0" smtClean="0">
                <a:solidFill>
                  <a:srgbClr val="755C5A"/>
                </a:solidFill>
                <a:latin typeface="Tekton" pitchFamily="50" charset="0"/>
              </a:rPr>
              <a:t>18</a:t>
            </a:r>
            <a:endParaRPr lang="en-US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Tekton" pitchFamily="50" charset="0"/>
              </a:rPr>
              <a:t>USATestPrep</a:t>
            </a:r>
            <a:r>
              <a:rPr lang="en-US" dirty="0">
                <a:latin typeface="Tekton" pitchFamily="50" charset="0"/>
              </a:rPr>
              <a:t> Section </a:t>
            </a:r>
            <a:r>
              <a:rPr lang="en-US" dirty="0" smtClean="0">
                <a:latin typeface="Tekton" pitchFamily="50" charset="0"/>
              </a:rPr>
              <a:t>5</a:t>
            </a:r>
            <a:endParaRPr lang="en-US" dirty="0"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800" dirty="0" smtClean="0">
                <a:solidFill>
                  <a:srgbClr val="755C5A"/>
                </a:solidFill>
                <a:latin typeface="Tekton" pitchFamily="50" charset="0"/>
              </a:rPr>
              <a:t>Practice AP Exam </a:t>
            </a:r>
          </a:p>
          <a:p>
            <a:pPr lvl="0" algn="ctr">
              <a:buClr>
                <a:srgbClr val="755C5A"/>
              </a:buClr>
            </a:pPr>
            <a:r>
              <a:rPr lang="en-US" sz="800" dirty="0" smtClean="0">
                <a:solidFill>
                  <a:srgbClr val="755C5A"/>
                </a:solidFill>
                <a:latin typeface="Tekton" pitchFamily="50" charset="0"/>
              </a:rPr>
              <a:t>(4/22)</a:t>
            </a:r>
            <a:endParaRPr lang="en-US" sz="8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ekton" pitchFamily="50" charset="0"/>
              </a:rPr>
              <a:t>Released Exam #2</a:t>
            </a:r>
            <a:endParaRPr lang="en-US" dirty="0">
              <a:latin typeface="Tekton" pitchFamily="50" charset="0"/>
            </a:endParaRPr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FINAL EXAM</a:t>
            </a:r>
          </a:p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Part 1 </a:t>
            </a:r>
            <a:r>
              <a:rPr lang="en-US" sz="1500" dirty="0" smtClean="0">
                <a:solidFill>
                  <a:srgbClr val="755C5A"/>
                </a:solidFill>
                <a:latin typeface="Tekton" pitchFamily="50" charset="0"/>
              </a:rPr>
              <a:t>MC</a:t>
            </a:r>
            <a:endParaRPr lang="en-US" sz="15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FINAL EXAM</a:t>
            </a:r>
          </a:p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Part </a:t>
            </a:r>
            <a:r>
              <a:rPr lang="en-US" sz="1500" dirty="0" smtClean="0">
                <a:solidFill>
                  <a:srgbClr val="755C5A"/>
                </a:solidFill>
                <a:latin typeface="Tekton" pitchFamily="50" charset="0"/>
              </a:rPr>
              <a:t>2 FRQ</a:t>
            </a:r>
            <a:endParaRPr lang="en-US" sz="15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pPr algn="ctr"/>
            <a:r>
              <a:rPr lang="en-US" sz="800" dirty="0">
                <a:latin typeface="Tekton" pitchFamily="50" charset="0"/>
              </a:rPr>
              <a:t>Panera Review Session</a:t>
            </a:r>
          </a:p>
          <a:p>
            <a:pPr algn="ctr"/>
            <a:r>
              <a:rPr lang="en-US" sz="800" dirty="0" smtClean="0">
                <a:latin typeface="Tekton" pitchFamily="50" charset="0"/>
              </a:rPr>
              <a:t>(4/29)</a:t>
            </a:r>
            <a:endParaRPr lang="en-US" sz="800" dirty="0"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Ga Milestone</a:t>
            </a:r>
          </a:p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Part 1</a:t>
            </a:r>
          </a:p>
          <a:p>
            <a:endParaRPr lang="en-US" dirty="0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Ga Milestone</a:t>
            </a:r>
          </a:p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Part </a:t>
            </a:r>
            <a:r>
              <a:rPr lang="en-US" sz="1500" dirty="0" smtClean="0">
                <a:solidFill>
                  <a:srgbClr val="755C5A"/>
                </a:solidFill>
                <a:latin typeface="Tekton" pitchFamily="50" charset="0"/>
              </a:rPr>
              <a:t>2</a:t>
            </a:r>
            <a:endParaRPr lang="en-US" sz="1500" dirty="0">
              <a:solidFill>
                <a:srgbClr val="755C5A"/>
              </a:solidFill>
              <a:latin typeface="Tekton" pitchFamily="50" charset="0"/>
            </a:endParaRPr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800" dirty="0" err="1">
                <a:solidFill>
                  <a:srgbClr val="755C5A"/>
                </a:solidFill>
                <a:latin typeface="Tekton" pitchFamily="50" charset="0"/>
              </a:rPr>
              <a:t>itsLearning</a:t>
            </a:r>
            <a:r>
              <a:rPr lang="en-US" sz="800" dirty="0">
                <a:solidFill>
                  <a:srgbClr val="755C5A"/>
                </a:solidFill>
                <a:latin typeface="Tekton" pitchFamily="50" charset="0"/>
              </a:rPr>
              <a:t> Review Session</a:t>
            </a:r>
          </a:p>
          <a:p>
            <a:pPr lvl="0" algn="ctr">
              <a:buClr>
                <a:srgbClr val="755C5A"/>
              </a:buClr>
            </a:pPr>
            <a:r>
              <a:rPr lang="en-US" sz="800" dirty="0">
                <a:solidFill>
                  <a:srgbClr val="755C5A"/>
                </a:solidFill>
                <a:latin typeface="Tekton" pitchFamily="50" charset="0"/>
              </a:rPr>
              <a:t>FINAL REVIEW (5/6)</a:t>
            </a:r>
          </a:p>
          <a:p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605" y="4300764"/>
            <a:ext cx="878252" cy="49182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4308779"/>
            <a:ext cx="878252" cy="491821"/>
          </a:xfrm>
          <a:prstGeom prst="rect">
            <a:avLst/>
          </a:prstGeom>
        </p:spPr>
      </p:pic>
      <p:pic>
        <p:nvPicPr>
          <p:cNvPr id="76" name="Picture 7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3385806"/>
            <a:ext cx="878252" cy="491821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011" y="3385805"/>
            <a:ext cx="878252" cy="491821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266" y="1556059"/>
            <a:ext cx="878252" cy="491821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2777" y="1566150"/>
            <a:ext cx="878252" cy="491821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554" y="5331117"/>
            <a:ext cx="731258" cy="460083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559" y="4340517"/>
            <a:ext cx="731258" cy="460083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9559" y="3442481"/>
            <a:ext cx="731258" cy="460083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4497" y="2528081"/>
            <a:ext cx="731258" cy="460083"/>
          </a:xfrm>
          <a:prstGeom prst="rect">
            <a:avLst/>
          </a:prstGeom>
        </p:spPr>
      </p:pic>
      <p:pic>
        <p:nvPicPr>
          <p:cNvPr id="84" name="Picture 8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6398326" y="3385805"/>
            <a:ext cx="533400" cy="488950"/>
          </a:xfrm>
          <a:prstGeom prst="rect">
            <a:avLst/>
          </a:prstGeom>
        </p:spPr>
      </p:pic>
      <p:pic>
        <p:nvPicPr>
          <p:cNvPr id="85" name="Picture 8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6398326" y="4281929"/>
            <a:ext cx="533400" cy="488950"/>
          </a:xfrm>
          <a:prstGeom prst="rect">
            <a:avLst/>
          </a:prstGeom>
        </p:spPr>
      </p:pic>
      <p:sp>
        <p:nvSpPr>
          <p:cNvPr id="86" name="Rectangle 85"/>
          <p:cNvSpPr/>
          <p:nvPr/>
        </p:nvSpPr>
        <p:spPr>
          <a:xfrm>
            <a:off x="5912255" y="5360212"/>
            <a:ext cx="1505541" cy="43088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2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ekton" pitchFamily="50" charset="0"/>
              </a:rPr>
              <a:t>Checkpoint</a:t>
            </a:r>
            <a:endParaRPr lang="en-US" sz="22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ekton" pitchFamily="50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833620" y="3385805"/>
            <a:ext cx="533400" cy="48895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815467" y="5193370"/>
            <a:ext cx="533400" cy="488950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40" t="20526" r="26877" b="23027"/>
          <a:stretch/>
        </p:blipFill>
        <p:spPr>
          <a:xfrm>
            <a:off x="796071" y="4281929"/>
            <a:ext cx="533400" cy="488950"/>
          </a:xfrm>
          <a:prstGeom prst="rect">
            <a:avLst/>
          </a:prstGeom>
        </p:spPr>
      </p:pic>
      <p:sp>
        <p:nvSpPr>
          <p:cNvPr id="90" name="Rectangle 89"/>
          <p:cNvSpPr/>
          <p:nvPr/>
        </p:nvSpPr>
        <p:spPr>
          <a:xfrm>
            <a:off x="4767508" y="2980300"/>
            <a:ext cx="118333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DR</a:t>
            </a:r>
            <a:r>
              <a:rPr lang="en-US" sz="10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2 </a:t>
            </a:r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Review Session</a:t>
            </a: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ekton" pitchFamily="50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792715" y="4825267"/>
            <a:ext cx="118333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DR</a:t>
            </a:r>
            <a:r>
              <a:rPr lang="en-US" sz="10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2 </a:t>
            </a:r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Review Session</a:t>
            </a: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ekton" pitchFamily="50" charset="0"/>
            </a:endParaRP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867" y="6245517"/>
            <a:ext cx="731258" cy="460083"/>
          </a:xfrm>
          <a:prstGeom prst="rect">
            <a:avLst/>
          </a:prstGeom>
        </p:spPr>
      </p:pic>
      <p:sp>
        <p:nvSpPr>
          <p:cNvPr id="93" name="Rectangle 92"/>
          <p:cNvSpPr/>
          <p:nvPr/>
        </p:nvSpPr>
        <p:spPr>
          <a:xfrm>
            <a:off x="4728919" y="5734940"/>
            <a:ext cx="118333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DR</a:t>
            </a:r>
            <a:r>
              <a:rPr lang="en-US" sz="10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2 </a:t>
            </a:r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Review Session</a:t>
            </a: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ekton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 Placeholder 40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Ga Milestone</a:t>
            </a:r>
          </a:p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Part 1</a:t>
            </a:r>
          </a:p>
          <a:p>
            <a:endParaRPr lang="en-US" dirty="0"/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Ga Milestone</a:t>
            </a:r>
          </a:p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Part </a:t>
            </a:r>
            <a:r>
              <a:rPr lang="en-US" sz="1500" dirty="0" smtClean="0">
                <a:solidFill>
                  <a:srgbClr val="755C5A"/>
                </a:solidFill>
                <a:latin typeface="Tekton" pitchFamily="50" charset="0"/>
              </a:rPr>
              <a:t>2</a:t>
            </a:r>
            <a:endParaRPr lang="en-US" sz="15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9" name="Text Placeholder 5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algn="ctr"/>
            <a:r>
              <a:rPr lang="en-US" sz="800" dirty="0" err="1" smtClean="0">
                <a:latin typeface="Tekton" pitchFamily="50" charset="0"/>
              </a:rPr>
              <a:t>itsLearning</a:t>
            </a:r>
            <a:r>
              <a:rPr lang="en-US" sz="800" dirty="0" smtClean="0">
                <a:latin typeface="Tekton" pitchFamily="50" charset="0"/>
              </a:rPr>
              <a:t> </a:t>
            </a:r>
            <a:r>
              <a:rPr lang="en-US" sz="800" dirty="0">
                <a:latin typeface="Tekton" pitchFamily="50" charset="0"/>
              </a:rPr>
              <a:t>Review Session</a:t>
            </a:r>
          </a:p>
          <a:p>
            <a:pPr algn="ctr"/>
            <a:r>
              <a:rPr lang="en-US" sz="800" dirty="0">
                <a:latin typeface="Tekton" pitchFamily="50" charset="0"/>
              </a:rPr>
              <a:t>FINAL REVIEW (</a:t>
            </a:r>
            <a:r>
              <a:rPr lang="en-US" sz="800" dirty="0" smtClean="0">
                <a:latin typeface="Tekton" pitchFamily="50" charset="0"/>
              </a:rPr>
              <a:t>5/6)</a:t>
            </a:r>
            <a:endParaRPr lang="en-US" sz="800" dirty="0">
              <a:latin typeface="Tekton" pitchFamily="50" charset="0"/>
            </a:endParaRP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AP Biology Exam</a:t>
            </a:r>
          </a:p>
          <a:p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2" name="Text Placeholder 5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8" name="Text Placeholder 5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AP </a:t>
            </a:r>
            <a:r>
              <a:rPr lang="en-US" sz="1500" dirty="0" smtClean="0">
                <a:solidFill>
                  <a:srgbClr val="755C5A"/>
                </a:solidFill>
                <a:latin typeface="Tekton" pitchFamily="50" charset="0"/>
              </a:rPr>
              <a:t>World </a:t>
            </a:r>
          </a:p>
          <a:p>
            <a:pPr lvl="0" algn="ctr">
              <a:buClr>
                <a:srgbClr val="755C5A"/>
              </a:buClr>
            </a:pPr>
            <a:r>
              <a:rPr lang="en-US" sz="1500" dirty="0" smtClean="0">
                <a:solidFill>
                  <a:srgbClr val="755C5A"/>
                </a:solidFill>
                <a:latin typeface="Tekton" pitchFamily="50" charset="0"/>
              </a:rPr>
              <a:t>Exam</a:t>
            </a:r>
            <a:endParaRPr lang="en-US" sz="15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64" name="Text Placeholder 6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AP Biology </a:t>
            </a:r>
            <a:endParaRPr lang="en-US" sz="1500" dirty="0" smtClean="0">
              <a:solidFill>
                <a:srgbClr val="755C5A"/>
              </a:solidFill>
              <a:latin typeface="Tekton" pitchFamily="50" charset="0"/>
            </a:endParaRPr>
          </a:p>
          <a:p>
            <a:pPr lvl="0" algn="ctr">
              <a:buClr>
                <a:srgbClr val="755C5A"/>
              </a:buClr>
            </a:pPr>
            <a:r>
              <a:rPr lang="en-US" sz="1500" dirty="0" smtClean="0">
                <a:solidFill>
                  <a:srgbClr val="755C5A"/>
                </a:solidFill>
                <a:latin typeface="Tekton" pitchFamily="50" charset="0"/>
              </a:rPr>
              <a:t>SLO</a:t>
            </a:r>
            <a:endParaRPr lang="en-US" sz="15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4" name="Text Placeholder 5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0" name="Text Placeholder 5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6" name="Text Placeholder 6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2" name="Text Placeholder 7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9" name="Text Placeholder 4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5" name="Text Placeholder 5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algn="ctr"/>
            <a:r>
              <a:rPr lang="en-US" sz="1500" dirty="0" smtClean="0">
                <a:latin typeface="Tekton" pitchFamily="50" charset="0"/>
              </a:rPr>
              <a:t>Final Exam</a:t>
            </a:r>
          </a:p>
          <a:p>
            <a:pPr algn="ctr"/>
            <a:r>
              <a:rPr lang="en-US" sz="1500" dirty="0" smtClean="0">
                <a:latin typeface="Tekton" pitchFamily="50" charset="0"/>
              </a:rPr>
              <a:t>3, 5, 7</a:t>
            </a:r>
            <a:endParaRPr lang="en-US" sz="1500" dirty="0">
              <a:latin typeface="Tekton" pitchFamily="50" charset="0"/>
            </a:endParaRPr>
          </a:p>
        </p:txBody>
      </p:sp>
      <p:sp>
        <p:nvSpPr>
          <p:cNvPr id="61" name="Text Placeholder 6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Final Exam</a:t>
            </a:r>
          </a:p>
          <a:p>
            <a:pPr lvl="0" algn="ctr">
              <a:buClr>
                <a:srgbClr val="755C5A"/>
              </a:buClr>
            </a:pPr>
            <a:r>
              <a:rPr lang="en-US" sz="1500" dirty="0" smtClean="0">
                <a:solidFill>
                  <a:srgbClr val="755C5A"/>
                </a:solidFill>
                <a:latin typeface="Tekton" pitchFamily="50" charset="0"/>
              </a:rPr>
              <a:t>4, 6, 8</a:t>
            </a:r>
            <a:endParaRPr lang="en-US" sz="15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lvl="0" algn="ctr">
              <a:buClr>
                <a:srgbClr val="755C5A"/>
              </a:buClr>
            </a:pPr>
            <a:r>
              <a:rPr lang="en-US" sz="1500" dirty="0">
                <a:solidFill>
                  <a:srgbClr val="755C5A"/>
                </a:solidFill>
                <a:latin typeface="Tekton" pitchFamily="50" charset="0"/>
              </a:rPr>
              <a:t>Final Exam</a:t>
            </a:r>
          </a:p>
          <a:p>
            <a:pPr lvl="0" algn="ctr">
              <a:buClr>
                <a:srgbClr val="755C5A"/>
              </a:buClr>
            </a:pPr>
            <a:r>
              <a:rPr lang="en-US" sz="1500" dirty="0" smtClean="0">
                <a:solidFill>
                  <a:srgbClr val="755C5A"/>
                </a:solidFill>
                <a:latin typeface="Tekton" pitchFamily="50" charset="0"/>
              </a:rPr>
              <a:t>1, 2</a:t>
            </a:r>
            <a:endParaRPr lang="en-US" sz="1500" dirty="0">
              <a:solidFill>
                <a:srgbClr val="755C5A"/>
              </a:solidFill>
              <a:latin typeface="Tekton" pitchFamily="50" charset="0"/>
            </a:endParaRPr>
          </a:p>
          <a:p>
            <a:endParaRPr lang="en-US" dirty="0"/>
          </a:p>
        </p:txBody>
      </p:sp>
      <p:sp>
        <p:nvSpPr>
          <p:cNvPr id="73" name="Text Placeholder 72"/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" name="Text Placeholder 5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" name="Text Placeholder 4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1" name="Text Placeholder 5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7" name="Text Placeholder 5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3" name="Text Placeholder 6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554" y="1673517"/>
            <a:ext cx="731258" cy="460083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295734" y="2646135"/>
            <a:ext cx="1572866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Tekton" pitchFamily="50" charset="0"/>
              </a:rPr>
              <a:t>Due @ 3:15pm</a:t>
            </a:r>
            <a:endParaRPr lang="en-US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Tekton" pitchFamily="50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743955" y="1148298"/>
            <a:ext cx="1183336" cy="2462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DR</a:t>
            </a:r>
            <a:r>
              <a:rPr lang="en-US" sz="1000" baseline="30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2 </a:t>
            </a:r>
            <a:r>
              <a:rPr lang="en-US" sz="1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ekton" pitchFamily="50" charset="0"/>
              </a:rPr>
              <a:t>Review Session</a:t>
            </a:r>
            <a:endParaRPr lang="en-US" sz="1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ekton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-Ring Calendar 2014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calendar (Mon-Sun, two-ring design).potx" id="{37951288-A778-4B03-9A4F-C86CA56F87D5}" vid="{FD97477E-A75E-4049-8F28-7AF1421EAE67}"/>
    </a:ext>
  </a:extLst>
</a:theme>
</file>

<file path=ppt/theme/theme2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B6459F3-7B12-49BA-AE78-3DA51937D48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2017 calendar (Mon-Sun, two-ring design)</Template>
  <TotalTime>94</TotalTime>
  <Words>355</Words>
  <Application>Microsoft Office PowerPoint</Application>
  <PresentationFormat>On-screen Show (4:3)</PresentationFormat>
  <Paragraphs>105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Tekton</vt:lpstr>
      <vt:lpstr>2-Ring Calendar 2014</vt:lpstr>
      <vt:lpstr>PowerPoint Presentation</vt:lpstr>
      <vt:lpstr>PowerPoint Presentation</vt:lpstr>
      <vt:lpstr>PowerPoint Presentation</vt:lpstr>
      <vt:lpstr>PowerPoint Presentation</vt:lpstr>
    </vt:vector>
  </TitlesOfParts>
  <Company>Rockdale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Jones</dc:creator>
  <cp:keywords/>
  <cp:lastModifiedBy>Tiffany Jones</cp:lastModifiedBy>
  <cp:revision>12</cp:revision>
  <cp:lastPrinted>2017-01-26T21:14:42Z</cp:lastPrinted>
  <dcterms:created xsi:type="dcterms:W3CDTF">2017-01-25T16:02:37Z</dcterms:created>
  <dcterms:modified xsi:type="dcterms:W3CDTF">2017-02-06T14:33:55Z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TC042357579991</vt:lpwstr>
  </property>
</Properties>
</file>