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1" r:id="rId2"/>
    <p:sldId id="322" r:id="rId3"/>
    <p:sldId id="323" r:id="rId4"/>
    <p:sldId id="324" r:id="rId5"/>
    <p:sldId id="325" r:id="rId6"/>
    <p:sldId id="327" r:id="rId7"/>
    <p:sldId id="328" r:id="rId8"/>
    <p:sldId id="326" r:id="rId9"/>
    <p:sldId id="32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Jones" userId="dd82b685-2312-4ccf-ad64-d43e6f6f6761" providerId="ADAL" clId="{C49F16B9-FF5C-425D-9652-A2A3DD2BE4CD}"/>
    <pc:docChg chg="modSld">
      <pc:chgData name="Tiffany Jones" userId="dd82b685-2312-4ccf-ad64-d43e6f6f6761" providerId="ADAL" clId="{C49F16B9-FF5C-425D-9652-A2A3DD2BE4CD}" dt="2023-08-06T03:39:24.108" v="27"/>
      <pc:docMkLst>
        <pc:docMk/>
      </pc:docMkLst>
      <pc:sldChg chg="modSp mod">
        <pc:chgData name="Tiffany Jones" userId="dd82b685-2312-4ccf-ad64-d43e6f6f6761" providerId="ADAL" clId="{C49F16B9-FF5C-425D-9652-A2A3DD2BE4CD}" dt="2023-08-06T03:38:44.300" v="20" actId="20577"/>
        <pc:sldMkLst>
          <pc:docMk/>
          <pc:sldMk cId="1214888877" sldId="321"/>
        </pc:sldMkLst>
        <pc:spChg chg="mod">
          <ac:chgData name="Tiffany Jones" userId="dd82b685-2312-4ccf-ad64-d43e6f6f6761" providerId="ADAL" clId="{C49F16B9-FF5C-425D-9652-A2A3DD2BE4CD}" dt="2023-08-06T03:38:44.300" v="20" actId="20577"/>
          <ac:spMkLst>
            <pc:docMk/>
            <pc:sldMk cId="1214888877" sldId="321"/>
            <ac:spMk id="109" creationId="{00000000-0000-0000-0000-000000000000}"/>
          </ac:spMkLst>
        </pc:spChg>
      </pc:sldChg>
      <pc:sldChg chg="modSp mod">
        <pc:chgData name="Tiffany Jones" userId="dd82b685-2312-4ccf-ad64-d43e6f6f6761" providerId="ADAL" clId="{C49F16B9-FF5C-425D-9652-A2A3DD2BE4CD}" dt="2023-08-06T03:38:51.923" v="21"/>
        <pc:sldMkLst>
          <pc:docMk/>
          <pc:sldMk cId="3659490269" sldId="322"/>
        </pc:sldMkLst>
        <pc:spChg chg="mod">
          <ac:chgData name="Tiffany Jones" userId="dd82b685-2312-4ccf-ad64-d43e6f6f6761" providerId="ADAL" clId="{C49F16B9-FF5C-425D-9652-A2A3DD2BE4CD}" dt="2023-08-06T03:38:51.923" v="21"/>
          <ac:spMkLst>
            <pc:docMk/>
            <pc:sldMk cId="3659490269" sldId="322"/>
            <ac:spMk id="109" creationId="{00000000-0000-0000-0000-000000000000}"/>
          </ac:spMkLst>
        </pc:spChg>
      </pc:sldChg>
      <pc:sldChg chg="modSp mod">
        <pc:chgData name="Tiffany Jones" userId="dd82b685-2312-4ccf-ad64-d43e6f6f6761" providerId="ADAL" clId="{C49F16B9-FF5C-425D-9652-A2A3DD2BE4CD}" dt="2023-08-06T03:38:54.852" v="22"/>
        <pc:sldMkLst>
          <pc:docMk/>
          <pc:sldMk cId="3843033307" sldId="323"/>
        </pc:sldMkLst>
        <pc:spChg chg="mod">
          <ac:chgData name="Tiffany Jones" userId="dd82b685-2312-4ccf-ad64-d43e6f6f6761" providerId="ADAL" clId="{C49F16B9-FF5C-425D-9652-A2A3DD2BE4CD}" dt="2023-08-06T03:38:54.852" v="22"/>
          <ac:spMkLst>
            <pc:docMk/>
            <pc:sldMk cId="3843033307" sldId="323"/>
            <ac:spMk id="109" creationId="{00000000-0000-0000-0000-000000000000}"/>
          </ac:spMkLst>
        </pc:spChg>
      </pc:sldChg>
      <pc:sldChg chg="modSp mod">
        <pc:chgData name="Tiffany Jones" userId="dd82b685-2312-4ccf-ad64-d43e6f6f6761" providerId="ADAL" clId="{C49F16B9-FF5C-425D-9652-A2A3DD2BE4CD}" dt="2023-08-06T03:38:57.823" v="23"/>
        <pc:sldMkLst>
          <pc:docMk/>
          <pc:sldMk cId="1319332548" sldId="324"/>
        </pc:sldMkLst>
        <pc:spChg chg="mod">
          <ac:chgData name="Tiffany Jones" userId="dd82b685-2312-4ccf-ad64-d43e6f6f6761" providerId="ADAL" clId="{C49F16B9-FF5C-425D-9652-A2A3DD2BE4CD}" dt="2023-08-06T03:38:57.823" v="23"/>
          <ac:spMkLst>
            <pc:docMk/>
            <pc:sldMk cId="1319332548" sldId="324"/>
            <ac:spMk id="109" creationId="{00000000-0000-0000-0000-000000000000}"/>
          </ac:spMkLst>
        </pc:spChg>
      </pc:sldChg>
      <pc:sldChg chg="modSp mod">
        <pc:chgData name="Tiffany Jones" userId="dd82b685-2312-4ccf-ad64-d43e6f6f6761" providerId="ADAL" clId="{C49F16B9-FF5C-425D-9652-A2A3DD2BE4CD}" dt="2023-08-06T03:39:08.290" v="24"/>
        <pc:sldMkLst>
          <pc:docMk/>
          <pc:sldMk cId="194317567" sldId="325"/>
        </pc:sldMkLst>
        <pc:spChg chg="mod">
          <ac:chgData name="Tiffany Jones" userId="dd82b685-2312-4ccf-ad64-d43e6f6f6761" providerId="ADAL" clId="{C49F16B9-FF5C-425D-9652-A2A3DD2BE4CD}" dt="2023-08-06T03:39:08.290" v="24"/>
          <ac:spMkLst>
            <pc:docMk/>
            <pc:sldMk cId="194317567" sldId="325"/>
            <ac:spMk id="109" creationId="{00000000-0000-0000-0000-000000000000}"/>
          </ac:spMkLst>
        </pc:spChg>
      </pc:sldChg>
      <pc:sldChg chg="modSp mod">
        <pc:chgData name="Tiffany Jones" userId="dd82b685-2312-4ccf-ad64-d43e6f6f6761" providerId="ADAL" clId="{C49F16B9-FF5C-425D-9652-A2A3DD2BE4CD}" dt="2023-08-06T03:39:24.108" v="27"/>
        <pc:sldMkLst>
          <pc:docMk/>
          <pc:sldMk cId="2302343374" sldId="326"/>
        </pc:sldMkLst>
        <pc:spChg chg="mod">
          <ac:chgData name="Tiffany Jones" userId="dd82b685-2312-4ccf-ad64-d43e6f6f6761" providerId="ADAL" clId="{C49F16B9-FF5C-425D-9652-A2A3DD2BE4CD}" dt="2023-08-06T03:39:24.108" v="27"/>
          <ac:spMkLst>
            <pc:docMk/>
            <pc:sldMk cId="2302343374" sldId="326"/>
            <ac:spMk id="109" creationId="{00000000-0000-0000-0000-000000000000}"/>
          </ac:spMkLst>
        </pc:spChg>
      </pc:sldChg>
      <pc:sldChg chg="modSp mod">
        <pc:chgData name="Tiffany Jones" userId="dd82b685-2312-4ccf-ad64-d43e6f6f6761" providerId="ADAL" clId="{C49F16B9-FF5C-425D-9652-A2A3DD2BE4CD}" dt="2023-08-06T03:39:13.042" v="25"/>
        <pc:sldMkLst>
          <pc:docMk/>
          <pc:sldMk cId="3115838738" sldId="327"/>
        </pc:sldMkLst>
        <pc:spChg chg="mod">
          <ac:chgData name="Tiffany Jones" userId="dd82b685-2312-4ccf-ad64-d43e6f6f6761" providerId="ADAL" clId="{C49F16B9-FF5C-425D-9652-A2A3DD2BE4CD}" dt="2023-08-06T03:39:13.042" v="25"/>
          <ac:spMkLst>
            <pc:docMk/>
            <pc:sldMk cId="3115838738" sldId="327"/>
            <ac:spMk id="109" creationId="{00000000-0000-0000-0000-000000000000}"/>
          </ac:spMkLst>
        </pc:spChg>
      </pc:sldChg>
      <pc:sldChg chg="modSp mod">
        <pc:chgData name="Tiffany Jones" userId="dd82b685-2312-4ccf-ad64-d43e6f6f6761" providerId="ADAL" clId="{C49F16B9-FF5C-425D-9652-A2A3DD2BE4CD}" dt="2023-08-06T03:39:17.867" v="26"/>
        <pc:sldMkLst>
          <pc:docMk/>
          <pc:sldMk cId="2871751897" sldId="328"/>
        </pc:sldMkLst>
        <pc:spChg chg="mod">
          <ac:chgData name="Tiffany Jones" userId="dd82b685-2312-4ccf-ad64-d43e6f6f6761" providerId="ADAL" clId="{C49F16B9-FF5C-425D-9652-A2A3DD2BE4CD}" dt="2023-08-06T03:39:17.867" v="26"/>
          <ac:spMkLst>
            <pc:docMk/>
            <pc:sldMk cId="2871751897" sldId="328"/>
            <ac:spMk id="10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F0B5-4584-4438-8223-2CC513EB699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83B2C-4221-4447-822D-7D41E51D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5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1fd7e13c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1fd7e13c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16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1fd7e13c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1fd7e13c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97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1fd7e13c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1fd7e13c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40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1fd7e13c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1fd7e13c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3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1fd7e13c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1fd7e13c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893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1fd7e13c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1fd7e13c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99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1fd7e13c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1fd7e13c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732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1fd7e13c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1fd7e13c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738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1fd7e13c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1fd7e13c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53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82AE-22F0-DD9D-545A-5FEA1850E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6F17B-5C90-C7EA-F016-F8257E8B7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74648-CDD7-ECD4-91AA-815636FF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1EB-3E30-4DCC-8A7C-CCCE128EEA68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489DC-59B4-34C7-E225-FFB5390C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05B15-7DEE-7AC1-C6FD-93A7C558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D26F-D9B2-437F-9BF6-3FC3E1B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9E6BC-B7A8-00EE-F957-7304E871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73C5E-ED54-3826-2E6D-541741E7E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A97B3-32DD-F2C9-29C4-F6DC5CBA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1EB-3E30-4DCC-8A7C-CCCE128EEA68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41689-0A2D-D942-2815-D2FA9509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38FAE-DFF7-C0EC-0B68-CEB0E63D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D26F-D9B2-437F-9BF6-3FC3E1B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5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87DF1F-9C33-55CF-5119-AD2BB750A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AFA01-39DA-A91E-9A33-2B012ED02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39920-C0FE-0E40-B7FC-78FB0E46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1EB-3E30-4DCC-8A7C-CCCE128EEA68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9EAE-72D4-E178-1FF4-A53CA2AB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35FF8-222A-672E-839C-DD3C0632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D26F-D9B2-437F-9BF6-3FC3E1B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4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9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BF3D-A9CF-54DD-3BFE-EDC4EB3D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0A2CD-C70F-5FB7-BF4B-FFED89725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DA0A8-6C20-D691-0C94-5742E267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1EB-3E30-4DCC-8A7C-CCCE128EEA68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B0A60-3936-7B9A-ED64-A0B10BAC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C29AE-EA22-86B4-6813-4F14D5DC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D26F-D9B2-437F-9BF6-3FC3E1B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BA9E-DB47-4233-A98F-165DF238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27EA3-63F0-7833-4A29-944A1CD78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386B6-A982-CD16-BCB6-BE64ACD8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1EB-3E30-4DCC-8A7C-CCCE128EEA68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ABE6-4DFF-DFA2-F254-2948D002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D7184-FAAE-10AC-C187-B8F90139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D26F-D9B2-437F-9BF6-3FC3E1B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7CB5-6DDE-4F1A-97F7-E47B63AF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7FBD-3E90-13A8-948D-C0992B41E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95C64-D40D-56FF-FE07-8A1B72AD1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8069A-AC47-D1A7-8558-2447086F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1EB-3E30-4DCC-8A7C-CCCE128EEA68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B1CA9-6D4D-68A3-87A1-7A468C2E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76666-C18E-FDC5-4E2E-70D402E4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D26F-D9B2-437F-9BF6-3FC3E1B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4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39D2-8A6C-86AD-C56C-6C5F0B3A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D7549-05F6-FDA7-8DAA-1D13CCB7D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A81D6-484D-7931-6E5A-4B51B92B6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83D878-3681-025A-6D27-B34CDA458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83C44-6CC5-A241-AF4A-DB5331279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A8AEDF-DEF7-B62B-FEB7-717E537D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1EB-3E30-4DCC-8A7C-CCCE128EEA68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06B06-ED45-CF2A-AA94-012F81F1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57D878-56F9-4DA4-612E-1528F377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D26F-D9B2-437F-9BF6-3FC3E1B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E73B-5703-738E-6317-19E4EB58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F981D-BE3F-D22D-F788-CB17411B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1EB-3E30-4DCC-8A7C-CCCE128EEA68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EE8D1-EEFC-AACA-381B-B7866B8F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05F57-41C7-7DC5-B8D4-1030CDDE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D26F-D9B2-437F-9BF6-3FC3E1B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6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C8C986-0DA7-DC85-A4A9-2A5303FE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1EB-3E30-4DCC-8A7C-CCCE128EEA68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95BD99-3EC5-76FF-0283-9F5F59AD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45864-8493-0572-AEA3-FAEE82A3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D26F-D9B2-437F-9BF6-3FC3E1B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4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CBC2-1360-0DF7-D4D6-01180B90F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8696A-8CA8-4F08-2036-34D1C9462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9BDA7-BBE7-5522-2CED-7C3EB022D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206D4-8C85-FF86-2621-B8D74958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1EB-3E30-4DCC-8A7C-CCCE128EEA68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B1D14-9BD1-5F36-18B9-21630C0D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698D8-F877-B9E0-3BBD-B7C6BD42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D26F-D9B2-437F-9BF6-3FC3E1B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BFC4-6CF2-D223-52D0-D0195E90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E5E707-2E78-6C1B-6E38-CBAB37F93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E6D92-1183-B86B-114E-ABE480AA7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95875-18D0-D7C2-8B79-E4064944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1EB-3E30-4DCC-8A7C-CCCE128EEA68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EEF18-3E49-6B35-2805-E8E297CB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F4CF0-C3A6-9BA7-1C66-DE5D6BC9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D26F-D9B2-437F-9BF6-3FC3E1B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855D7-B4C2-5545-9706-A9A84E56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11959-B6C7-CCD2-DE93-958300854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6C08E-6BB6-6192-3BFE-929F75604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F1EB-3E30-4DCC-8A7C-CCCE128EEA68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11CAC-AC2C-31D1-C942-8B864BE64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74FC3-391D-FB0F-3AFF-BF8C0C324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D26F-D9B2-437F-9BF6-3FC3E1B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2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360267" y="464567"/>
            <a:ext cx="118316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" sz="5333" dirty="0">
                <a:solidFill>
                  <a:srgbClr val="19949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FRQ Friday #1</a:t>
            </a:r>
            <a:endParaRPr sz="5333" dirty="0">
              <a:solidFill>
                <a:srgbClr val="19949E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" name="Google Shape;110;p19">
            <a:extLst>
              <a:ext uri="{FF2B5EF4-FFF2-40B4-BE49-F238E27FC236}">
                <a16:creationId xmlns:a16="http://schemas.microsoft.com/office/drawing/2014/main" id="{D1162646-6BC2-5ED6-5D16-20C7D7F0BEA9}"/>
              </a:ext>
            </a:extLst>
          </p:cNvPr>
          <p:cNvSpPr txBox="1"/>
          <p:nvPr/>
        </p:nvSpPr>
        <p:spPr>
          <a:xfrm>
            <a:off x="9341631" y="597543"/>
            <a:ext cx="2490103" cy="68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4000"/>
              <a:defRPr/>
            </a:pPr>
            <a:r>
              <a:rPr lang="en-US" sz="4267" b="1">
                <a:latin typeface="Montserrat"/>
                <a:sym typeface="Montserrat"/>
              </a:rPr>
              <a:t>2017 #1</a:t>
            </a:r>
            <a:endParaRPr lang="en-US"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39925-F99D-5D6E-7A82-2D9D92EA2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24" y="1229661"/>
            <a:ext cx="11446033" cy="533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8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360267" y="464567"/>
            <a:ext cx="118316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5333" dirty="0">
                <a:solidFill>
                  <a:srgbClr val="19949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FRQ Friday #1</a:t>
            </a:r>
          </a:p>
        </p:txBody>
      </p:sp>
      <p:sp>
        <p:nvSpPr>
          <p:cNvPr id="2" name="Google Shape;110;p19">
            <a:extLst>
              <a:ext uri="{FF2B5EF4-FFF2-40B4-BE49-F238E27FC236}">
                <a16:creationId xmlns:a16="http://schemas.microsoft.com/office/drawing/2014/main" id="{D1162646-6BC2-5ED6-5D16-20C7D7F0BEA9}"/>
              </a:ext>
            </a:extLst>
          </p:cNvPr>
          <p:cNvSpPr txBox="1"/>
          <p:nvPr/>
        </p:nvSpPr>
        <p:spPr>
          <a:xfrm>
            <a:off x="9341631" y="597543"/>
            <a:ext cx="2490103" cy="68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4000"/>
              <a:defRPr/>
            </a:pPr>
            <a:r>
              <a:rPr lang="en-US" sz="4267" b="1">
                <a:latin typeface="Montserrat"/>
                <a:sym typeface="Montserrat"/>
              </a:rPr>
              <a:t>2017 #1</a:t>
            </a:r>
            <a:endParaRPr lang="en-US"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98388-7A65-EC4A-06FB-783E7E7FC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78" y="1789953"/>
            <a:ext cx="11520645" cy="443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9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360267" y="464567"/>
            <a:ext cx="118316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5333" dirty="0">
                <a:solidFill>
                  <a:srgbClr val="19949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FRQ Friday #1</a:t>
            </a:r>
          </a:p>
        </p:txBody>
      </p:sp>
      <p:sp>
        <p:nvSpPr>
          <p:cNvPr id="2" name="Google Shape;110;p19">
            <a:extLst>
              <a:ext uri="{FF2B5EF4-FFF2-40B4-BE49-F238E27FC236}">
                <a16:creationId xmlns:a16="http://schemas.microsoft.com/office/drawing/2014/main" id="{D1162646-6BC2-5ED6-5D16-20C7D7F0BEA9}"/>
              </a:ext>
            </a:extLst>
          </p:cNvPr>
          <p:cNvSpPr txBox="1"/>
          <p:nvPr/>
        </p:nvSpPr>
        <p:spPr>
          <a:xfrm>
            <a:off x="9341631" y="597543"/>
            <a:ext cx="2490103" cy="68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4000"/>
              <a:defRPr/>
            </a:pPr>
            <a:r>
              <a:rPr lang="en-US" sz="4267" b="1">
                <a:latin typeface="Montserrat"/>
                <a:sym typeface="Montserrat"/>
              </a:rPr>
              <a:t>2017 #1</a:t>
            </a:r>
            <a:endParaRPr lang="en-US"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C6BF76-376D-A8AE-7138-ADE95E043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67" y="1350107"/>
            <a:ext cx="11471467" cy="2183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E6D9F3-7302-50E0-63EF-FF8F29034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152" y="0"/>
            <a:ext cx="6867715" cy="6858000"/>
          </a:xfrm>
          <a:prstGeom prst="rect">
            <a:avLst/>
          </a:prstGeom>
        </p:spPr>
      </p:pic>
      <p:sp>
        <p:nvSpPr>
          <p:cNvPr id="10" name="Callout: Bent Line with Border and Accent Bar 9">
            <a:extLst>
              <a:ext uri="{FF2B5EF4-FFF2-40B4-BE49-F238E27FC236}">
                <a16:creationId xmlns:a16="http://schemas.microsoft.com/office/drawing/2014/main" id="{FF31CCAC-DC82-F3F0-6004-96F2A7A08E7C}"/>
              </a:ext>
            </a:extLst>
          </p:cNvPr>
          <p:cNvSpPr/>
          <p:nvPr/>
        </p:nvSpPr>
        <p:spPr>
          <a:xfrm>
            <a:off x="9045860" y="0"/>
            <a:ext cx="2785873" cy="1352280"/>
          </a:xfrm>
          <a:prstGeom prst="accentBorderCallout2">
            <a:avLst/>
          </a:prstGeom>
          <a:solidFill>
            <a:srgbClr val="82D7D0"/>
          </a:solidFill>
          <a:ln>
            <a:solidFill>
              <a:srgbClr val="44C5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19949E"/>
                </a:solidFill>
                <a:latin typeface="Montserrat Medium" panose="00000600000000000000" pitchFamily="2" charset="0"/>
              </a:rPr>
              <a:t>Correctly plotted means on a bar graph or modified bar graph</a:t>
            </a:r>
          </a:p>
        </p:txBody>
      </p:sp>
      <p:sp>
        <p:nvSpPr>
          <p:cNvPr id="11" name="Callout: Bent Line with Border and Accent Bar 10">
            <a:extLst>
              <a:ext uri="{FF2B5EF4-FFF2-40B4-BE49-F238E27FC236}">
                <a16:creationId xmlns:a16="http://schemas.microsoft.com/office/drawing/2014/main" id="{102E838C-5562-73AC-A910-D36232BB8D99}"/>
              </a:ext>
            </a:extLst>
          </p:cNvPr>
          <p:cNvSpPr/>
          <p:nvPr/>
        </p:nvSpPr>
        <p:spPr>
          <a:xfrm>
            <a:off x="7652922" y="3742787"/>
            <a:ext cx="2785873" cy="1352280"/>
          </a:xfrm>
          <a:prstGeom prst="accentBorderCallout2">
            <a:avLst/>
          </a:prstGeom>
          <a:solidFill>
            <a:srgbClr val="82D7D0"/>
          </a:solidFill>
          <a:ln>
            <a:solidFill>
              <a:srgbClr val="44C5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19949E"/>
                </a:solidFill>
                <a:latin typeface="Montserrat Medium" panose="00000600000000000000" pitchFamily="2" charset="0"/>
              </a:rPr>
              <a:t>Appropriate labels, units, and scaling</a:t>
            </a:r>
          </a:p>
        </p:txBody>
      </p:sp>
      <p:sp>
        <p:nvSpPr>
          <p:cNvPr id="12" name="Callout: Bent Line with Border and Accent Bar 11">
            <a:extLst>
              <a:ext uri="{FF2B5EF4-FFF2-40B4-BE49-F238E27FC236}">
                <a16:creationId xmlns:a16="http://schemas.microsoft.com/office/drawing/2014/main" id="{4A123F5E-FD5D-8DED-286F-62EAEF9862DD}"/>
              </a:ext>
            </a:extLst>
          </p:cNvPr>
          <p:cNvSpPr/>
          <p:nvPr/>
        </p:nvSpPr>
        <p:spPr>
          <a:xfrm>
            <a:off x="8889632" y="2188043"/>
            <a:ext cx="2785873" cy="135228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2184"/>
              <a:gd name="adj6" fmla="val -40660"/>
            </a:avLst>
          </a:prstGeom>
          <a:solidFill>
            <a:srgbClr val="82D7D0"/>
          </a:solidFill>
          <a:ln>
            <a:solidFill>
              <a:srgbClr val="44C5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19949E"/>
                </a:solidFill>
                <a:latin typeface="Montserrat Medium" panose="00000600000000000000" pitchFamily="2" charset="0"/>
              </a:rPr>
              <a:t>Correctly plotted error bars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B0E85-783A-A69F-FAE4-5CE05ABB2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557" y="3605104"/>
            <a:ext cx="4986449" cy="145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360267" y="464567"/>
            <a:ext cx="118316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5333" dirty="0">
                <a:solidFill>
                  <a:srgbClr val="19949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FRQ Friday #1</a:t>
            </a:r>
          </a:p>
        </p:txBody>
      </p:sp>
      <p:sp>
        <p:nvSpPr>
          <p:cNvPr id="2" name="Google Shape;110;p19">
            <a:extLst>
              <a:ext uri="{FF2B5EF4-FFF2-40B4-BE49-F238E27FC236}">
                <a16:creationId xmlns:a16="http://schemas.microsoft.com/office/drawing/2014/main" id="{D1162646-6BC2-5ED6-5D16-20C7D7F0BEA9}"/>
              </a:ext>
            </a:extLst>
          </p:cNvPr>
          <p:cNvSpPr txBox="1"/>
          <p:nvPr/>
        </p:nvSpPr>
        <p:spPr>
          <a:xfrm>
            <a:off x="9341631" y="597543"/>
            <a:ext cx="2490103" cy="68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4000"/>
              <a:defRPr/>
            </a:pPr>
            <a:r>
              <a:rPr lang="en-US" sz="4267" b="1">
                <a:latin typeface="Montserrat"/>
                <a:sym typeface="Montserrat"/>
              </a:rPr>
              <a:t>2017 #1</a:t>
            </a:r>
            <a:endParaRPr lang="en-US"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4FC4E-BB06-082F-3C36-1D91D9A5D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21" y="4015031"/>
            <a:ext cx="11450783" cy="24156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5C7B82-BEC3-5EFA-7FD0-5EF5DF03AF5F}"/>
              </a:ext>
            </a:extLst>
          </p:cNvPr>
          <p:cNvSpPr/>
          <p:nvPr/>
        </p:nvSpPr>
        <p:spPr>
          <a:xfrm>
            <a:off x="4016188" y="4015032"/>
            <a:ext cx="5325443" cy="601441"/>
          </a:xfrm>
          <a:prstGeom prst="rect">
            <a:avLst/>
          </a:prstGeom>
          <a:solidFill>
            <a:srgbClr val="82D7D0">
              <a:alpha val="20000"/>
            </a:srgbClr>
          </a:solidFill>
          <a:ln>
            <a:solidFill>
              <a:srgbClr val="82D7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16678-33D1-1004-1F56-538473782BA9}"/>
              </a:ext>
            </a:extLst>
          </p:cNvPr>
          <p:cNvSpPr/>
          <p:nvPr/>
        </p:nvSpPr>
        <p:spPr>
          <a:xfrm>
            <a:off x="4291108" y="5141148"/>
            <a:ext cx="4434539" cy="601441"/>
          </a:xfrm>
          <a:prstGeom prst="rect">
            <a:avLst/>
          </a:prstGeom>
          <a:solidFill>
            <a:srgbClr val="82D7D0">
              <a:alpha val="20000"/>
            </a:srgbClr>
          </a:solidFill>
          <a:ln>
            <a:solidFill>
              <a:srgbClr val="82D7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10B490-A780-B9C1-BE2A-239438652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39" y="1269843"/>
            <a:ext cx="11400511" cy="26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3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360267" y="464567"/>
            <a:ext cx="118316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5333" dirty="0">
                <a:solidFill>
                  <a:srgbClr val="19949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FRQ Friday #1</a:t>
            </a:r>
          </a:p>
        </p:txBody>
      </p:sp>
      <p:sp>
        <p:nvSpPr>
          <p:cNvPr id="2" name="Google Shape;110;p19">
            <a:extLst>
              <a:ext uri="{FF2B5EF4-FFF2-40B4-BE49-F238E27FC236}">
                <a16:creationId xmlns:a16="http://schemas.microsoft.com/office/drawing/2014/main" id="{D1162646-6BC2-5ED6-5D16-20C7D7F0BEA9}"/>
              </a:ext>
            </a:extLst>
          </p:cNvPr>
          <p:cNvSpPr txBox="1"/>
          <p:nvPr/>
        </p:nvSpPr>
        <p:spPr>
          <a:xfrm>
            <a:off x="9341631" y="597543"/>
            <a:ext cx="2490103" cy="68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4000"/>
              <a:defRPr/>
            </a:pPr>
            <a:r>
              <a:rPr lang="en-US" sz="4267" b="1">
                <a:latin typeface="Montserrat"/>
                <a:sym typeface="Montserrat"/>
              </a:rPr>
              <a:t>2017 #1</a:t>
            </a:r>
            <a:endParaRPr lang="en-US"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E015C-49DC-A1FF-72C5-B0A90DD71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67" y="1278390"/>
            <a:ext cx="11471467" cy="1356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309EE-D686-B8BA-BAB5-BD995D7B2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67" y="2635031"/>
            <a:ext cx="11471467" cy="24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360267" y="464567"/>
            <a:ext cx="118316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5333" dirty="0">
                <a:solidFill>
                  <a:srgbClr val="19949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FRQ Friday #1</a:t>
            </a:r>
          </a:p>
        </p:txBody>
      </p:sp>
      <p:sp>
        <p:nvSpPr>
          <p:cNvPr id="2" name="Google Shape;110;p19">
            <a:extLst>
              <a:ext uri="{FF2B5EF4-FFF2-40B4-BE49-F238E27FC236}">
                <a16:creationId xmlns:a16="http://schemas.microsoft.com/office/drawing/2014/main" id="{D1162646-6BC2-5ED6-5D16-20C7D7F0BEA9}"/>
              </a:ext>
            </a:extLst>
          </p:cNvPr>
          <p:cNvSpPr txBox="1"/>
          <p:nvPr/>
        </p:nvSpPr>
        <p:spPr>
          <a:xfrm>
            <a:off x="9341631" y="597543"/>
            <a:ext cx="2490103" cy="68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4000"/>
              <a:defRPr/>
            </a:pPr>
            <a:r>
              <a:rPr lang="en-US" sz="4267" b="1">
                <a:latin typeface="Montserrat"/>
                <a:sym typeface="Montserrat"/>
              </a:rPr>
              <a:t>2017 #1</a:t>
            </a:r>
            <a:endParaRPr lang="en-US"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309EE-D686-B8BA-BAB5-BD995D7B2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20" y="1278390"/>
            <a:ext cx="11471467" cy="2469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1D628E-1AFF-E843-5A36-341C03897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73" y="3748065"/>
            <a:ext cx="11453219" cy="22642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BD6071-0AF7-40D7-B71B-D44DE174FCA5}"/>
              </a:ext>
            </a:extLst>
          </p:cNvPr>
          <p:cNvSpPr/>
          <p:nvPr/>
        </p:nvSpPr>
        <p:spPr>
          <a:xfrm>
            <a:off x="4709459" y="3688300"/>
            <a:ext cx="6562165" cy="601441"/>
          </a:xfrm>
          <a:prstGeom prst="rect">
            <a:avLst/>
          </a:prstGeom>
          <a:solidFill>
            <a:srgbClr val="82D7D0">
              <a:alpha val="20000"/>
            </a:srgbClr>
          </a:solidFill>
          <a:ln>
            <a:solidFill>
              <a:srgbClr val="82D7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D705A-390C-FDF3-21A9-5FB2A3577F05}"/>
              </a:ext>
            </a:extLst>
          </p:cNvPr>
          <p:cNvSpPr/>
          <p:nvPr/>
        </p:nvSpPr>
        <p:spPr>
          <a:xfrm>
            <a:off x="812801" y="4254850"/>
            <a:ext cx="2414495" cy="601441"/>
          </a:xfrm>
          <a:prstGeom prst="rect">
            <a:avLst/>
          </a:prstGeom>
          <a:solidFill>
            <a:srgbClr val="82D7D0">
              <a:alpha val="20000"/>
            </a:srgbClr>
          </a:solidFill>
          <a:ln>
            <a:solidFill>
              <a:srgbClr val="82D7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158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360267" y="464567"/>
            <a:ext cx="118316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5333" dirty="0">
                <a:solidFill>
                  <a:srgbClr val="19949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FRQ Friday #1</a:t>
            </a:r>
          </a:p>
        </p:txBody>
      </p:sp>
      <p:sp>
        <p:nvSpPr>
          <p:cNvPr id="2" name="Google Shape;110;p19">
            <a:extLst>
              <a:ext uri="{FF2B5EF4-FFF2-40B4-BE49-F238E27FC236}">
                <a16:creationId xmlns:a16="http://schemas.microsoft.com/office/drawing/2014/main" id="{D1162646-6BC2-5ED6-5D16-20C7D7F0BEA9}"/>
              </a:ext>
            </a:extLst>
          </p:cNvPr>
          <p:cNvSpPr txBox="1"/>
          <p:nvPr/>
        </p:nvSpPr>
        <p:spPr>
          <a:xfrm>
            <a:off x="9341631" y="597543"/>
            <a:ext cx="2490103" cy="68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4000"/>
              <a:defRPr/>
            </a:pPr>
            <a:r>
              <a:rPr lang="en-US" sz="4267" b="1">
                <a:latin typeface="Montserrat"/>
                <a:sym typeface="Montserrat"/>
              </a:rPr>
              <a:t>2017 #1</a:t>
            </a:r>
            <a:endParaRPr lang="en-US"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309EE-D686-B8BA-BAB5-BD995D7B2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20" y="1278390"/>
            <a:ext cx="11471467" cy="2469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6E8D5-CCA7-5B85-471C-C7E4BA7E1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16" y="937966"/>
            <a:ext cx="11246675" cy="5717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BD6071-0AF7-40D7-B71B-D44DE174FCA5}"/>
              </a:ext>
            </a:extLst>
          </p:cNvPr>
          <p:cNvSpPr/>
          <p:nvPr/>
        </p:nvSpPr>
        <p:spPr>
          <a:xfrm>
            <a:off x="4121939" y="2172386"/>
            <a:ext cx="3970203" cy="601441"/>
          </a:xfrm>
          <a:prstGeom prst="rect">
            <a:avLst/>
          </a:prstGeom>
          <a:solidFill>
            <a:srgbClr val="82D7D0">
              <a:alpha val="20000"/>
            </a:srgbClr>
          </a:solidFill>
          <a:ln>
            <a:solidFill>
              <a:srgbClr val="82D7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42D901-21A2-F230-ABB9-0D84F7EA3D2B}"/>
              </a:ext>
            </a:extLst>
          </p:cNvPr>
          <p:cNvSpPr/>
          <p:nvPr/>
        </p:nvSpPr>
        <p:spPr>
          <a:xfrm>
            <a:off x="7861238" y="4261168"/>
            <a:ext cx="3039845" cy="601441"/>
          </a:xfrm>
          <a:prstGeom prst="rect">
            <a:avLst/>
          </a:prstGeom>
          <a:solidFill>
            <a:srgbClr val="82D7D0">
              <a:alpha val="20000"/>
            </a:srgbClr>
          </a:solidFill>
          <a:ln>
            <a:solidFill>
              <a:srgbClr val="82D7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65565-97A6-FB05-22B4-958A643DDEDA}"/>
              </a:ext>
            </a:extLst>
          </p:cNvPr>
          <p:cNvSpPr/>
          <p:nvPr/>
        </p:nvSpPr>
        <p:spPr>
          <a:xfrm>
            <a:off x="555893" y="4954264"/>
            <a:ext cx="10679872" cy="478045"/>
          </a:xfrm>
          <a:prstGeom prst="rect">
            <a:avLst/>
          </a:prstGeom>
          <a:solidFill>
            <a:srgbClr val="82D7D0">
              <a:alpha val="20000"/>
            </a:srgbClr>
          </a:solidFill>
          <a:ln>
            <a:solidFill>
              <a:srgbClr val="82D7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2E1AB9-3FD7-D07B-199A-D345FC311156}"/>
              </a:ext>
            </a:extLst>
          </p:cNvPr>
          <p:cNvSpPr/>
          <p:nvPr/>
        </p:nvSpPr>
        <p:spPr>
          <a:xfrm>
            <a:off x="555893" y="5503624"/>
            <a:ext cx="9568248" cy="478045"/>
          </a:xfrm>
          <a:prstGeom prst="rect">
            <a:avLst/>
          </a:prstGeom>
          <a:solidFill>
            <a:srgbClr val="82D7D0">
              <a:alpha val="20000"/>
            </a:srgbClr>
          </a:solidFill>
          <a:ln>
            <a:solidFill>
              <a:srgbClr val="82D7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717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360267" y="464567"/>
            <a:ext cx="118316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5333" dirty="0">
                <a:solidFill>
                  <a:srgbClr val="19949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FRQ Friday #1</a:t>
            </a:r>
          </a:p>
        </p:txBody>
      </p:sp>
      <p:sp>
        <p:nvSpPr>
          <p:cNvPr id="2" name="Google Shape;110;p19">
            <a:extLst>
              <a:ext uri="{FF2B5EF4-FFF2-40B4-BE49-F238E27FC236}">
                <a16:creationId xmlns:a16="http://schemas.microsoft.com/office/drawing/2014/main" id="{D1162646-6BC2-5ED6-5D16-20C7D7F0BEA9}"/>
              </a:ext>
            </a:extLst>
          </p:cNvPr>
          <p:cNvSpPr txBox="1"/>
          <p:nvPr/>
        </p:nvSpPr>
        <p:spPr>
          <a:xfrm>
            <a:off x="9341631" y="597543"/>
            <a:ext cx="2490103" cy="68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4000"/>
              <a:defRPr/>
            </a:pPr>
            <a:r>
              <a:rPr lang="en-US" sz="4267" b="1">
                <a:latin typeface="Montserrat"/>
                <a:sym typeface="Montserrat"/>
              </a:rPr>
              <a:t>2017 #1</a:t>
            </a:r>
            <a:endParaRPr lang="en-US"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B3A64-BBE6-E026-31B6-0E04527BC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67" y="1278391"/>
            <a:ext cx="11471467" cy="46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4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360267" y="464567"/>
            <a:ext cx="118316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" sz="5333">
                <a:solidFill>
                  <a:srgbClr val="19949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Grading FRQs</a:t>
            </a:r>
            <a:endParaRPr sz="5333">
              <a:solidFill>
                <a:srgbClr val="19949E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" name="Google Shape;110;p19">
            <a:extLst>
              <a:ext uri="{FF2B5EF4-FFF2-40B4-BE49-F238E27FC236}">
                <a16:creationId xmlns:a16="http://schemas.microsoft.com/office/drawing/2014/main" id="{D1162646-6BC2-5ED6-5D16-20C7D7F0BEA9}"/>
              </a:ext>
            </a:extLst>
          </p:cNvPr>
          <p:cNvSpPr txBox="1"/>
          <p:nvPr/>
        </p:nvSpPr>
        <p:spPr>
          <a:xfrm>
            <a:off x="9341631" y="597543"/>
            <a:ext cx="2490103" cy="68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4000"/>
              <a:defRPr/>
            </a:pPr>
            <a:r>
              <a:rPr lang="en-US" sz="4267" b="1">
                <a:latin typeface="Montserrat"/>
                <a:sym typeface="Montserrat"/>
              </a:rPr>
              <a:t>2017 #1</a:t>
            </a:r>
            <a:endParaRPr lang="en-US"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B3A64-BBE6-E026-31B6-0E04527BCC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881"/>
          <a:stretch/>
        </p:blipFill>
        <p:spPr>
          <a:xfrm>
            <a:off x="360267" y="82071"/>
            <a:ext cx="11471467" cy="2972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DACFBE-FD92-130F-6001-BC0DB24E0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67" y="2949700"/>
            <a:ext cx="11525327" cy="38963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D46DAA-1C15-C780-988B-75B5E3F7B070}"/>
              </a:ext>
            </a:extLst>
          </p:cNvPr>
          <p:cNvSpPr/>
          <p:nvPr/>
        </p:nvSpPr>
        <p:spPr>
          <a:xfrm>
            <a:off x="6669741" y="3415870"/>
            <a:ext cx="5161992" cy="493863"/>
          </a:xfrm>
          <a:prstGeom prst="rect">
            <a:avLst/>
          </a:prstGeom>
          <a:solidFill>
            <a:srgbClr val="82D7D0">
              <a:alpha val="20000"/>
            </a:srgbClr>
          </a:solidFill>
          <a:ln>
            <a:solidFill>
              <a:srgbClr val="82D7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1A0A3C-2828-B04B-1061-38BAF37284D4}"/>
              </a:ext>
            </a:extLst>
          </p:cNvPr>
          <p:cNvSpPr/>
          <p:nvPr/>
        </p:nvSpPr>
        <p:spPr>
          <a:xfrm>
            <a:off x="1780989" y="5059522"/>
            <a:ext cx="10050745" cy="601441"/>
          </a:xfrm>
          <a:prstGeom prst="rect">
            <a:avLst/>
          </a:prstGeom>
          <a:solidFill>
            <a:srgbClr val="82D7D0">
              <a:alpha val="20000"/>
            </a:srgbClr>
          </a:solidFill>
          <a:ln>
            <a:solidFill>
              <a:srgbClr val="82D7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60D4A5-9EC0-6301-D701-EC741DF876B2}"/>
              </a:ext>
            </a:extLst>
          </p:cNvPr>
          <p:cNvSpPr/>
          <p:nvPr/>
        </p:nvSpPr>
        <p:spPr>
          <a:xfrm>
            <a:off x="838533" y="5756591"/>
            <a:ext cx="2317044" cy="446989"/>
          </a:xfrm>
          <a:prstGeom prst="rect">
            <a:avLst/>
          </a:prstGeom>
          <a:solidFill>
            <a:srgbClr val="82D7D0">
              <a:alpha val="20000"/>
            </a:srgbClr>
          </a:solidFill>
          <a:ln>
            <a:solidFill>
              <a:srgbClr val="82D7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F86D78-DC15-6E41-6119-D0C0E9C0FCFD}"/>
              </a:ext>
            </a:extLst>
          </p:cNvPr>
          <p:cNvSpPr/>
          <p:nvPr/>
        </p:nvSpPr>
        <p:spPr>
          <a:xfrm>
            <a:off x="998909" y="4098337"/>
            <a:ext cx="10224903" cy="446991"/>
          </a:xfrm>
          <a:prstGeom prst="rect">
            <a:avLst/>
          </a:prstGeom>
          <a:solidFill>
            <a:srgbClr val="82D7D0">
              <a:alpha val="20000"/>
            </a:srgbClr>
          </a:solidFill>
          <a:ln>
            <a:solidFill>
              <a:srgbClr val="82D7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5565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Widescreen</PresentationFormat>
  <Paragraphs>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Montserrat Black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Jones</dc:creator>
  <cp:lastModifiedBy>Tiffany Jones</cp:lastModifiedBy>
  <cp:revision>1</cp:revision>
  <dcterms:created xsi:type="dcterms:W3CDTF">2023-08-02T12:30:20Z</dcterms:created>
  <dcterms:modified xsi:type="dcterms:W3CDTF">2023-08-06T03:39:31Z</dcterms:modified>
</cp:coreProperties>
</file>