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11" r:id="rId5"/>
    <p:sldId id="287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7" r:id="rId14"/>
    <p:sldId id="348" r:id="rId15"/>
    <p:sldId id="349" r:id="rId16"/>
    <p:sldId id="352" r:id="rId17"/>
    <p:sldId id="357" r:id="rId18"/>
    <p:sldId id="353" r:id="rId19"/>
    <p:sldId id="354" r:id="rId20"/>
    <p:sldId id="355" r:id="rId21"/>
    <p:sldId id="322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458"/>
    <a:srgbClr val="D6D9E1"/>
    <a:srgbClr val="CD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5333F-D81C-4956-B368-E7B99A4D9654}" v="41" dt="2021-05-06T21:53:49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58" autoAdjust="0"/>
  </p:normalViewPr>
  <p:slideViewPr>
    <p:cSldViewPr snapToGrid="0">
      <p:cViewPr varScale="1">
        <p:scale>
          <a:sx n="58" d="100"/>
          <a:sy n="58" d="100"/>
        </p:scale>
        <p:origin x="52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Jones" userId="dd82b685-2312-4ccf-ad64-d43e6f6f6761" providerId="ADAL" clId="{9465333F-D81C-4956-B368-E7B99A4D9654}"/>
    <pc:docChg chg="undo custSel addSld delSld modSld sldOrd">
      <pc:chgData name="Tiffany Jones" userId="dd82b685-2312-4ccf-ad64-d43e6f6f6761" providerId="ADAL" clId="{9465333F-D81C-4956-B368-E7B99A4D9654}" dt="2021-05-06T21:53:49.839" v="564"/>
      <pc:docMkLst>
        <pc:docMk/>
      </pc:docMkLst>
      <pc:sldChg chg="addSp delSp modSp mod">
        <pc:chgData name="Tiffany Jones" userId="dd82b685-2312-4ccf-ad64-d43e6f6f6761" providerId="ADAL" clId="{9465333F-D81C-4956-B368-E7B99A4D9654}" dt="2021-05-06T16:50:04.434" v="271" actId="1076"/>
        <pc:sldMkLst>
          <pc:docMk/>
          <pc:sldMk cId="1910926122" sldId="287"/>
        </pc:sldMkLst>
        <pc:spChg chg="mod">
          <ac:chgData name="Tiffany Jones" userId="dd82b685-2312-4ccf-ad64-d43e6f6f6761" providerId="ADAL" clId="{9465333F-D81C-4956-B368-E7B99A4D9654}" dt="2021-05-06T16:47:59.340" v="236" actId="20577"/>
          <ac:spMkLst>
            <pc:docMk/>
            <pc:sldMk cId="1910926122" sldId="287"/>
            <ac:spMk id="4" creationId="{856F1596-8F48-43FA-978B-2D42B9ECCECF}"/>
          </ac:spMkLst>
        </pc:spChg>
        <pc:picChg chg="add mod">
          <ac:chgData name="Tiffany Jones" userId="dd82b685-2312-4ccf-ad64-d43e6f6f6761" providerId="ADAL" clId="{9465333F-D81C-4956-B368-E7B99A4D9654}" dt="2021-05-06T16:49:47.132" v="269" actId="1076"/>
          <ac:picMkLst>
            <pc:docMk/>
            <pc:sldMk cId="1910926122" sldId="287"/>
            <ac:picMk id="3" creationId="{977F42A4-46FC-4888-9798-AACBEDB89DD3}"/>
          </ac:picMkLst>
        </pc:picChg>
        <pc:picChg chg="del">
          <ac:chgData name="Tiffany Jones" userId="dd82b685-2312-4ccf-ad64-d43e6f6f6761" providerId="ADAL" clId="{9465333F-D81C-4956-B368-E7B99A4D9654}" dt="2021-05-06T16:48:00.717" v="237" actId="478"/>
          <ac:picMkLst>
            <pc:docMk/>
            <pc:sldMk cId="1910926122" sldId="287"/>
            <ac:picMk id="6" creationId="{9CC6017C-4842-4043-9E0F-284E3F338DE7}"/>
          </ac:picMkLst>
        </pc:picChg>
        <pc:picChg chg="add mod">
          <ac:chgData name="Tiffany Jones" userId="dd82b685-2312-4ccf-ad64-d43e6f6f6761" providerId="ADAL" clId="{9465333F-D81C-4956-B368-E7B99A4D9654}" dt="2021-05-06T16:50:04.434" v="271" actId="1076"/>
          <ac:picMkLst>
            <pc:docMk/>
            <pc:sldMk cId="1910926122" sldId="287"/>
            <ac:picMk id="8" creationId="{768C970E-42AB-42AC-A2E6-092F8C294284}"/>
          </ac:picMkLst>
        </pc:picChg>
      </pc:sldChg>
      <pc:sldChg chg="modSp mod">
        <pc:chgData name="Tiffany Jones" userId="dd82b685-2312-4ccf-ad64-d43e6f6f6761" providerId="ADAL" clId="{9465333F-D81C-4956-B368-E7B99A4D9654}" dt="2021-05-06T16:43:14.740" v="4" actId="20577"/>
        <pc:sldMkLst>
          <pc:docMk/>
          <pc:sldMk cId="3404414789" sldId="311"/>
        </pc:sldMkLst>
        <pc:spChg chg="mod">
          <ac:chgData name="Tiffany Jones" userId="dd82b685-2312-4ccf-ad64-d43e6f6f6761" providerId="ADAL" clId="{9465333F-D81C-4956-B368-E7B99A4D9654}" dt="2021-05-06T16:43:14.740" v="4" actId="20577"/>
          <ac:spMkLst>
            <pc:docMk/>
            <pc:sldMk cId="3404414789" sldId="311"/>
            <ac:spMk id="4" creationId="{856F1596-8F48-43FA-978B-2D42B9ECCECF}"/>
          </ac:spMkLst>
        </pc:spChg>
        <pc:spChg chg="mod">
          <ac:chgData name="Tiffany Jones" userId="dd82b685-2312-4ccf-ad64-d43e6f6f6761" providerId="ADAL" clId="{9465333F-D81C-4956-B368-E7B99A4D9654}" dt="2021-05-06T16:43:11.548" v="1" actId="255"/>
          <ac:spMkLst>
            <pc:docMk/>
            <pc:sldMk cId="3404414789" sldId="311"/>
            <ac:spMk id="5" creationId="{CBE2958D-1F58-44FE-9A18-3F5ED0C2A40B}"/>
          </ac:spMkLst>
        </pc:spChg>
      </pc:sldChg>
      <pc:sldChg chg="modSp add del mod">
        <pc:chgData name="Tiffany Jones" userId="dd82b685-2312-4ccf-ad64-d43e6f6f6761" providerId="ADAL" clId="{9465333F-D81C-4956-B368-E7B99A4D9654}" dt="2021-05-06T16:47:53.912" v="232" actId="47"/>
        <pc:sldMkLst>
          <pc:docMk/>
          <pc:sldMk cId="4138292833" sldId="322"/>
        </pc:sldMkLst>
        <pc:spChg chg="mod">
          <ac:chgData name="Tiffany Jones" userId="dd82b685-2312-4ccf-ad64-d43e6f6f6761" providerId="ADAL" clId="{9465333F-D81C-4956-B368-E7B99A4D9654}" dt="2021-05-06T16:43:24.741" v="7" actId="20577"/>
          <ac:spMkLst>
            <pc:docMk/>
            <pc:sldMk cId="4138292833" sldId="322"/>
            <ac:spMk id="4" creationId="{856F1596-8F48-43FA-978B-2D42B9ECCECF}"/>
          </ac:spMkLst>
        </pc:spChg>
        <pc:spChg chg="mod">
          <ac:chgData name="Tiffany Jones" userId="dd82b685-2312-4ccf-ad64-d43e6f6f6761" providerId="ADAL" clId="{9465333F-D81C-4956-B368-E7B99A4D9654}" dt="2021-05-06T16:47:36.480" v="220" actId="255"/>
          <ac:spMkLst>
            <pc:docMk/>
            <pc:sldMk cId="4138292833" sldId="322"/>
            <ac:spMk id="5" creationId="{CBE2958D-1F58-44FE-9A18-3F5ED0C2A40B}"/>
          </ac:spMkLst>
        </pc:spChg>
      </pc:sldChg>
      <pc:sldChg chg="del">
        <pc:chgData name="Tiffany Jones" userId="dd82b685-2312-4ccf-ad64-d43e6f6f6761" providerId="ADAL" clId="{9465333F-D81C-4956-B368-E7B99A4D9654}" dt="2021-05-06T16:47:49.988" v="221" actId="47"/>
        <pc:sldMkLst>
          <pc:docMk/>
          <pc:sldMk cId="216955526" sldId="339"/>
        </pc:sldMkLst>
      </pc:sldChg>
      <pc:sldChg chg="addSp delSp modSp add mod modAnim">
        <pc:chgData name="Tiffany Jones" userId="dd82b685-2312-4ccf-ad64-d43e6f6f6761" providerId="ADAL" clId="{9465333F-D81C-4956-B368-E7B99A4D9654}" dt="2021-05-06T16:53:10.100" v="301" actId="207"/>
        <pc:sldMkLst>
          <pc:docMk/>
          <pc:sldMk cId="2945994502" sldId="339"/>
        </pc:sldMkLst>
        <pc:spChg chg="add mod">
          <ac:chgData name="Tiffany Jones" userId="dd82b685-2312-4ccf-ad64-d43e6f6f6761" providerId="ADAL" clId="{9465333F-D81C-4956-B368-E7B99A4D9654}" dt="2021-05-06T16:53:10.100" v="301" actId="207"/>
          <ac:spMkLst>
            <pc:docMk/>
            <pc:sldMk cId="2945994502" sldId="339"/>
            <ac:spMk id="8" creationId="{2E44ADBC-F077-4C14-8399-83C478717EA4}"/>
          </ac:spMkLst>
        </pc:spChg>
        <pc:spChg chg="add mod">
          <ac:chgData name="Tiffany Jones" userId="dd82b685-2312-4ccf-ad64-d43e6f6f6761" providerId="ADAL" clId="{9465333F-D81C-4956-B368-E7B99A4D9654}" dt="2021-05-06T16:53:07.525" v="299" actId="207"/>
          <ac:spMkLst>
            <pc:docMk/>
            <pc:sldMk cId="2945994502" sldId="339"/>
            <ac:spMk id="9" creationId="{5C17F385-F7FF-4675-9465-1CFA01E4C5E6}"/>
          </ac:spMkLst>
        </pc:spChg>
        <pc:spChg chg="add mod">
          <ac:chgData name="Tiffany Jones" userId="dd82b685-2312-4ccf-ad64-d43e6f6f6761" providerId="ADAL" clId="{9465333F-D81C-4956-B368-E7B99A4D9654}" dt="2021-05-06T16:52:53.717" v="298" actId="207"/>
          <ac:spMkLst>
            <pc:docMk/>
            <pc:sldMk cId="2945994502" sldId="339"/>
            <ac:spMk id="10" creationId="{11C28BBC-D24B-42BE-AA75-9E91DCDE13A9}"/>
          </ac:spMkLst>
        </pc:spChg>
        <pc:spChg chg="add mod">
          <ac:chgData name="Tiffany Jones" userId="dd82b685-2312-4ccf-ad64-d43e6f6f6761" providerId="ADAL" clId="{9465333F-D81C-4956-B368-E7B99A4D9654}" dt="2021-05-06T16:52:53.717" v="298" actId="207"/>
          <ac:spMkLst>
            <pc:docMk/>
            <pc:sldMk cId="2945994502" sldId="339"/>
            <ac:spMk id="12" creationId="{6EA844F3-314F-45C9-9184-E3C86C45D6CD}"/>
          </ac:spMkLst>
        </pc:spChg>
        <pc:spChg chg="add mod">
          <ac:chgData name="Tiffany Jones" userId="dd82b685-2312-4ccf-ad64-d43e6f6f6761" providerId="ADAL" clId="{9465333F-D81C-4956-B368-E7B99A4D9654}" dt="2021-05-06T16:52:53.717" v="298" actId="207"/>
          <ac:spMkLst>
            <pc:docMk/>
            <pc:sldMk cId="2945994502" sldId="339"/>
            <ac:spMk id="13" creationId="{A93624FE-2ADB-4851-BFA9-3AD7FF9141B5}"/>
          </ac:spMkLst>
        </pc:spChg>
        <pc:spChg chg="add mod">
          <ac:chgData name="Tiffany Jones" userId="dd82b685-2312-4ccf-ad64-d43e6f6f6761" providerId="ADAL" clId="{9465333F-D81C-4956-B368-E7B99A4D9654}" dt="2021-05-06T16:52:53.717" v="298" actId="207"/>
          <ac:spMkLst>
            <pc:docMk/>
            <pc:sldMk cId="2945994502" sldId="339"/>
            <ac:spMk id="14" creationId="{0ED527A0-8B42-4F8B-A803-AC7ED1987820}"/>
          </ac:spMkLst>
        </pc:spChg>
        <pc:spChg chg="add mod">
          <ac:chgData name="Tiffany Jones" userId="dd82b685-2312-4ccf-ad64-d43e6f6f6761" providerId="ADAL" clId="{9465333F-D81C-4956-B368-E7B99A4D9654}" dt="2021-05-06T16:52:53.717" v="298" actId="207"/>
          <ac:spMkLst>
            <pc:docMk/>
            <pc:sldMk cId="2945994502" sldId="339"/>
            <ac:spMk id="15" creationId="{E6D5DBAB-E607-464E-9D16-E2314C01CC9C}"/>
          </ac:spMkLst>
        </pc:spChg>
        <pc:spChg chg="add mod">
          <ac:chgData name="Tiffany Jones" userId="dd82b685-2312-4ccf-ad64-d43e6f6f6761" providerId="ADAL" clId="{9465333F-D81C-4956-B368-E7B99A4D9654}" dt="2021-05-06T16:52:53.717" v="298" actId="207"/>
          <ac:spMkLst>
            <pc:docMk/>
            <pc:sldMk cId="2945994502" sldId="339"/>
            <ac:spMk id="16" creationId="{4316C98A-E9AA-4915-A4CA-FC0BF962C964}"/>
          </ac:spMkLst>
        </pc:spChg>
        <pc:spChg chg="add mod">
          <ac:chgData name="Tiffany Jones" userId="dd82b685-2312-4ccf-ad64-d43e6f6f6761" providerId="ADAL" clId="{9465333F-D81C-4956-B368-E7B99A4D9654}" dt="2021-05-06T16:52:53.717" v="298" actId="207"/>
          <ac:spMkLst>
            <pc:docMk/>
            <pc:sldMk cId="2945994502" sldId="339"/>
            <ac:spMk id="17" creationId="{C834A18C-5DFD-4795-B622-D1A6F54E7F19}"/>
          </ac:spMkLst>
        </pc:spChg>
        <pc:spChg chg="add mod">
          <ac:chgData name="Tiffany Jones" userId="dd82b685-2312-4ccf-ad64-d43e6f6f6761" providerId="ADAL" clId="{9465333F-D81C-4956-B368-E7B99A4D9654}" dt="2021-05-06T16:52:53.717" v="298" actId="207"/>
          <ac:spMkLst>
            <pc:docMk/>
            <pc:sldMk cId="2945994502" sldId="339"/>
            <ac:spMk id="18" creationId="{BCCB6A48-AA28-4E77-8A91-B9D5F763BC5C}"/>
          </ac:spMkLst>
        </pc:spChg>
        <pc:spChg chg="add mod">
          <ac:chgData name="Tiffany Jones" userId="dd82b685-2312-4ccf-ad64-d43e6f6f6761" providerId="ADAL" clId="{9465333F-D81C-4956-B368-E7B99A4D9654}" dt="2021-05-06T16:52:22.961" v="292" actId="1036"/>
          <ac:spMkLst>
            <pc:docMk/>
            <pc:sldMk cId="2945994502" sldId="339"/>
            <ac:spMk id="19" creationId="{3E9A4418-1BC2-4009-A353-8E300A247395}"/>
          </ac:spMkLst>
        </pc:spChg>
        <pc:spChg chg="add mod">
          <ac:chgData name="Tiffany Jones" userId="dd82b685-2312-4ccf-ad64-d43e6f6f6761" providerId="ADAL" clId="{9465333F-D81C-4956-B368-E7B99A4D9654}" dt="2021-05-06T16:52:22.961" v="292" actId="1036"/>
          <ac:spMkLst>
            <pc:docMk/>
            <pc:sldMk cId="2945994502" sldId="339"/>
            <ac:spMk id="20" creationId="{86B948CE-76AC-41A5-A90B-8A124B0E2D20}"/>
          </ac:spMkLst>
        </pc:spChg>
        <pc:spChg chg="add mod">
          <ac:chgData name="Tiffany Jones" userId="dd82b685-2312-4ccf-ad64-d43e6f6f6761" providerId="ADAL" clId="{9465333F-D81C-4956-B368-E7B99A4D9654}" dt="2021-05-06T16:52:22.961" v="292" actId="1036"/>
          <ac:spMkLst>
            <pc:docMk/>
            <pc:sldMk cId="2945994502" sldId="339"/>
            <ac:spMk id="21" creationId="{E9956D5D-FB84-4AA0-8637-6951A3A49255}"/>
          </ac:spMkLst>
        </pc:spChg>
        <pc:spChg chg="add mod">
          <ac:chgData name="Tiffany Jones" userId="dd82b685-2312-4ccf-ad64-d43e6f6f6761" providerId="ADAL" clId="{9465333F-D81C-4956-B368-E7B99A4D9654}" dt="2021-05-06T16:52:22.961" v="292" actId="1036"/>
          <ac:spMkLst>
            <pc:docMk/>
            <pc:sldMk cId="2945994502" sldId="339"/>
            <ac:spMk id="22" creationId="{BEA56783-89D5-461C-B4E7-B29B1EE4C1DD}"/>
          </ac:spMkLst>
        </pc:spChg>
        <pc:spChg chg="add mod">
          <ac:chgData name="Tiffany Jones" userId="dd82b685-2312-4ccf-ad64-d43e6f6f6761" providerId="ADAL" clId="{9465333F-D81C-4956-B368-E7B99A4D9654}" dt="2021-05-06T16:52:22.961" v="292" actId="1036"/>
          <ac:spMkLst>
            <pc:docMk/>
            <pc:sldMk cId="2945994502" sldId="339"/>
            <ac:spMk id="27" creationId="{0554D1CE-19EE-46B1-AF4D-9A88FCB1CF62}"/>
          </ac:spMkLst>
        </pc:spChg>
        <pc:spChg chg="add mod">
          <ac:chgData name="Tiffany Jones" userId="dd82b685-2312-4ccf-ad64-d43e6f6f6761" providerId="ADAL" clId="{9465333F-D81C-4956-B368-E7B99A4D9654}" dt="2021-05-06T16:52:22.961" v="292" actId="1036"/>
          <ac:spMkLst>
            <pc:docMk/>
            <pc:sldMk cId="2945994502" sldId="339"/>
            <ac:spMk id="28" creationId="{01744E2A-C243-4F73-A443-F4A719D30184}"/>
          </ac:spMkLst>
        </pc:spChg>
        <pc:picChg chg="add del mod">
          <ac:chgData name="Tiffany Jones" userId="dd82b685-2312-4ccf-ad64-d43e6f6f6761" providerId="ADAL" clId="{9465333F-D81C-4956-B368-E7B99A4D9654}" dt="2021-05-06T16:52:15.468" v="276" actId="478"/>
          <ac:picMkLst>
            <pc:docMk/>
            <pc:sldMk cId="2945994502" sldId="339"/>
            <ac:picMk id="3" creationId="{AD369106-78A5-4B83-9B21-28583D13189C}"/>
          </ac:picMkLst>
        </pc:picChg>
        <pc:picChg chg="add mod">
          <ac:chgData name="Tiffany Jones" userId="dd82b685-2312-4ccf-ad64-d43e6f6f6761" providerId="ADAL" clId="{9465333F-D81C-4956-B368-E7B99A4D9654}" dt="2021-05-06T16:52:22.961" v="292" actId="1036"/>
          <ac:picMkLst>
            <pc:docMk/>
            <pc:sldMk cId="2945994502" sldId="339"/>
            <ac:picMk id="6" creationId="{BB4D161A-EEC1-438C-A1B0-E06ADB638812}"/>
          </ac:picMkLst>
        </pc:picChg>
        <pc:picChg chg="add mod">
          <ac:chgData name="Tiffany Jones" userId="dd82b685-2312-4ccf-ad64-d43e6f6f6761" providerId="ADAL" clId="{9465333F-D81C-4956-B368-E7B99A4D9654}" dt="2021-05-06T16:52:22.961" v="292" actId="1036"/>
          <ac:picMkLst>
            <pc:docMk/>
            <pc:sldMk cId="2945994502" sldId="339"/>
            <ac:picMk id="7" creationId="{974AC49A-CC12-49A3-BC0C-5BFB16F4FA7A}"/>
          </ac:picMkLst>
        </pc:picChg>
        <pc:picChg chg="add mod">
          <ac:chgData name="Tiffany Jones" userId="dd82b685-2312-4ccf-ad64-d43e6f6f6761" providerId="ADAL" clId="{9465333F-D81C-4956-B368-E7B99A4D9654}" dt="2021-05-06T16:52:36.292" v="295" actId="1076"/>
          <ac:picMkLst>
            <pc:docMk/>
            <pc:sldMk cId="2945994502" sldId="339"/>
            <ac:picMk id="11" creationId="{1F410006-8728-436B-8B98-0938C619C19C}"/>
          </ac:picMkLst>
        </pc:picChg>
        <pc:picChg chg="add mod">
          <ac:chgData name="Tiffany Jones" userId="dd82b685-2312-4ccf-ad64-d43e6f6f6761" providerId="ADAL" clId="{9465333F-D81C-4956-B368-E7B99A4D9654}" dt="2021-05-06T16:52:39.963" v="296" actId="1076"/>
          <ac:picMkLst>
            <pc:docMk/>
            <pc:sldMk cId="2945994502" sldId="339"/>
            <ac:picMk id="29" creationId="{DC5042DC-3054-4E71-A80A-A6CD588D9E62}"/>
          </ac:picMkLst>
        </pc:picChg>
        <pc:cxnChg chg="add mod">
          <ac:chgData name="Tiffany Jones" userId="dd82b685-2312-4ccf-ad64-d43e6f6f6761" providerId="ADAL" clId="{9465333F-D81C-4956-B368-E7B99A4D9654}" dt="2021-05-06T16:52:22.961" v="292" actId="1036"/>
          <ac:cxnSpMkLst>
            <pc:docMk/>
            <pc:sldMk cId="2945994502" sldId="339"/>
            <ac:cxnSpMk id="23" creationId="{5A5D4485-6526-4E99-A171-812EE3F81912}"/>
          </ac:cxnSpMkLst>
        </pc:cxnChg>
        <pc:cxnChg chg="add mod">
          <ac:chgData name="Tiffany Jones" userId="dd82b685-2312-4ccf-ad64-d43e6f6f6761" providerId="ADAL" clId="{9465333F-D81C-4956-B368-E7B99A4D9654}" dt="2021-05-06T16:52:22.961" v="292" actId="1036"/>
          <ac:cxnSpMkLst>
            <pc:docMk/>
            <pc:sldMk cId="2945994502" sldId="339"/>
            <ac:cxnSpMk id="24" creationId="{D3415D49-F58E-41EA-95E5-2D8100AB38FE}"/>
          </ac:cxnSpMkLst>
        </pc:cxnChg>
        <pc:cxnChg chg="add mod">
          <ac:chgData name="Tiffany Jones" userId="dd82b685-2312-4ccf-ad64-d43e6f6f6761" providerId="ADAL" clId="{9465333F-D81C-4956-B368-E7B99A4D9654}" dt="2021-05-06T16:52:22.961" v="292" actId="1036"/>
          <ac:cxnSpMkLst>
            <pc:docMk/>
            <pc:sldMk cId="2945994502" sldId="339"/>
            <ac:cxnSpMk id="25" creationId="{5B969D5E-2624-4D7F-B950-CE0F7D35F074}"/>
          </ac:cxnSpMkLst>
        </pc:cxnChg>
        <pc:cxnChg chg="add mod">
          <ac:chgData name="Tiffany Jones" userId="dd82b685-2312-4ccf-ad64-d43e6f6f6761" providerId="ADAL" clId="{9465333F-D81C-4956-B368-E7B99A4D9654}" dt="2021-05-06T16:52:22.961" v="292" actId="1036"/>
          <ac:cxnSpMkLst>
            <pc:docMk/>
            <pc:sldMk cId="2945994502" sldId="339"/>
            <ac:cxnSpMk id="26" creationId="{9E3776B8-483B-40BF-A848-1E0354F36CDA}"/>
          </ac:cxnSpMkLst>
        </pc:cxnChg>
      </pc:sldChg>
      <pc:sldChg chg="addSp modSp add mod modAnim">
        <pc:chgData name="Tiffany Jones" userId="dd82b685-2312-4ccf-ad64-d43e6f6f6761" providerId="ADAL" clId="{9465333F-D81C-4956-B368-E7B99A4D9654}" dt="2021-05-06T16:54:03.916" v="316" actId="1076"/>
        <pc:sldMkLst>
          <pc:docMk/>
          <pc:sldMk cId="1256672413" sldId="340"/>
        </pc:sldMkLst>
        <pc:spChg chg="add mod">
          <ac:chgData name="Tiffany Jones" userId="dd82b685-2312-4ccf-ad64-d43e6f6f6761" providerId="ADAL" clId="{9465333F-D81C-4956-B368-E7B99A4D9654}" dt="2021-05-06T16:53:34.652" v="302"/>
          <ac:spMkLst>
            <pc:docMk/>
            <pc:sldMk cId="1256672413" sldId="340"/>
            <ac:spMk id="10" creationId="{BD51B35F-316E-4703-BC19-5C30AEC7A750}"/>
          </ac:spMkLst>
        </pc:spChg>
        <pc:spChg chg="add mod">
          <ac:chgData name="Tiffany Jones" userId="dd82b685-2312-4ccf-ad64-d43e6f6f6761" providerId="ADAL" clId="{9465333F-D81C-4956-B368-E7B99A4D9654}" dt="2021-05-06T16:53:34.652" v="302"/>
          <ac:spMkLst>
            <pc:docMk/>
            <pc:sldMk cId="1256672413" sldId="340"/>
            <ac:spMk id="11" creationId="{04FF4C41-D157-4593-B3C5-08BAB2E21F37}"/>
          </ac:spMkLst>
        </pc:spChg>
        <pc:spChg chg="add mod">
          <ac:chgData name="Tiffany Jones" userId="dd82b685-2312-4ccf-ad64-d43e6f6f6761" providerId="ADAL" clId="{9465333F-D81C-4956-B368-E7B99A4D9654}" dt="2021-05-06T16:53:34.652" v="302"/>
          <ac:spMkLst>
            <pc:docMk/>
            <pc:sldMk cId="1256672413" sldId="340"/>
            <ac:spMk id="12" creationId="{14D5F36B-E489-40CE-A4FA-61016C876A16}"/>
          </ac:spMkLst>
        </pc:spChg>
        <pc:spChg chg="add mod">
          <ac:chgData name="Tiffany Jones" userId="dd82b685-2312-4ccf-ad64-d43e6f6f6761" providerId="ADAL" clId="{9465333F-D81C-4956-B368-E7B99A4D9654}" dt="2021-05-06T16:53:34.652" v="302"/>
          <ac:spMkLst>
            <pc:docMk/>
            <pc:sldMk cId="1256672413" sldId="340"/>
            <ac:spMk id="13" creationId="{202A5859-3EFE-46AF-975C-54AEFC7D8EE8}"/>
          </ac:spMkLst>
        </pc:spChg>
        <pc:picChg chg="add mod">
          <ac:chgData name="Tiffany Jones" userId="dd82b685-2312-4ccf-ad64-d43e6f6f6761" providerId="ADAL" clId="{9465333F-D81C-4956-B368-E7B99A4D9654}" dt="2021-05-06T16:53:34.652" v="302"/>
          <ac:picMkLst>
            <pc:docMk/>
            <pc:sldMk cId="1256672413" sldId="340"/>
            <ac:picMk id="6" creationId="{B78DF0A3-4805-4DBD-9692-06C6D612457D}"/>
          </ac:picMkLst>
        </pc:picChg>
        <pc:picChg chg="add mod">
          <ac:chgData name="Tiffany Jones" userId="dd82b685-2312-4ccf-ad64-d43e6f6f6761" providerId="ADAL" clId="{9465333F-D81C-4956-B368-E7B99A4D9654}" dt="2021-05-06T16:53:57.203" v="315" actId="1076"/>
          <ac:picMkLst>
            <pc:docMk/>
            <pc:sldMk cId="1256672413" sldId="340"/>
            <ac:picMk id="7" creationId="{337DE92F-18D5-4EAD-82D1-C34BF1628AD1}"/>
          </ac:picMkLst>
        </pc:picChg>
        <pc:picChg chg="add mod">
          <ac:chgData name="Tiffany Jones" userId="dd82b685-2312-4ccf-ad64-d43e6f6f6761" providerId="ADAL" clId="{9465333F-D81C-4956-B368-E7B99A4D9654}" dt="2021-05-06T16:54:03.916" v="316" actId="1076"/>
          <ac:picMkLst>
            <pc:docMk/>
            <pc:sldMk cId="1256672413" sldId="340"/>
            <ac:picMk id="8" creationId="{7086049C-DB6B-4BBD-9909-4E5A98424E47}"/>
          </ac:picMkLst>
        </pc:picChg>
        <pc:picChg chg="add mod">
          <ac:chgData name="Tiffany Jones" userId="dd82b685-2312-4ccf-ad64-d43e6f6f6761" providerId="ADAL" clId="{9465333F-D81C-4956-B368-E7B99A4D9654}" dt="2021-05-06T16:54:03.916" v="316" actId="1076"/>
          <ac:picMkLst>
            <pc:docMk/>
            <pc:sldMk cId="1256672413" sldId="340"/>
            <ac:picMk id="9" creationId="{32EF7169-1993-4365-9F16-3655B923DBC0}"/>
          </ac:picMkLst>
        </pc:picChg>
      </pc:sldChg>
      <pc:sldChg chg="del">
        <pc:chgData name="Tiffany Jones" userId="dd82b685-2312-4ccf-ad64-d43e6f6f6761" providerId="ADAL" clId="{9465333F-D81C-4956-B368-E7B99A4D9654}" dt="2021-05-06T16:47:50.133" v="222" actId="47"/>
        <pc:sldMkLst>
          <pc:docMk/>
          <pc:sldMk cId="4115127008" sldId="340"/>
        </pc:sldMkLst>
      </pc:sldChg>
      <pc:sldChg chg="del">
        <pc:chgData name="Tiffany Jones" userId="dd82b685-2312-4ccf-ad64-d43e6f6f6761" providerId="ADAL" clId="{9465333F-D81C-4956-B368-E7B99A4D9654}" dt="2021-05-06T16:47:50.286" v="223" actId="47"/>
        <pc:sldMkLst>
          <pc:docMk/>
          <pc:sldMk cId="879635225" sldId="341"/>
        </pc:sldMkLst>
      </pc:sldChg>
      <pc:sldChg chg="addSp modSp add mod modAnim">
        <pc:chgData name="Tiffany Jones" userId="dd82b685-2312-4ccf-ad64-d43e6f6f6761" providerId="ADAL" clId="{9465333F-D81C-4956-B368-E7B99A4D9654}" dt="2021-05-06T21:51:20.446" v="554" actId="1036"/>
        <pc:sldMkLst>
          <pc:docMk/>
          <pc:sldMk cId="1751358930" sldId="341"/>
        </pc:sldMkLst>
        <pc:picChg chg="add mod">
          <ac:chgData name="Tiffany Jones" userId="dd82b685-2312-4ccf-ad64-d43e6f6f6761" providerId="ADAL" clId="{9465333F-D81C-4956-B368-E7B99A4D9654}" dt="2021-05-06T16:54:39.235" v="321" actId="1076"/>
          <ac:picMkLst>
            <pc:docMk/>
            <pc:sldMk cId="1751358930" sldId="341"/>
            <ac:picMk id="3" creationId="{4AEBF65F-F431-44A6-9699-B5E278C042F4}"/>
          </ac:picMkLst>
        </pc:picChg>
        <pc:picChg chg="add mod modCrop">
          <ac:chgData name="Tiffany Jones" userId="dd82b685-2312-4ccf-ad64-d43e6f6f6761" providerId="ADAL" clId="{9465333F-D81C-4956-B368-E7B99A4D9654}" dt="2021-05-06T21:51:20.446" v="554" actId="1036"/>
          <ac:picMkLst>
            <pc:docMk/>
            <pc:sldMk cId="1751358930" sldId="341"/>
            <ac:picMk id="6" creationId="{FECED03A-0DE1-472C-B778-3DC52D1D0B90}"/>
          </ac:picMkLst>
        </pc:picChg>
        <pc:picChg chg="add mod modCrop">
          <ac:chgData name="Tiffany Jones" userId="dd82b685-2312-4ccf-ad64-d43e6f6f6761" providerId="ADAL" clId="{9465333F-D81C-4956-B368-E7B99A4D9654}" dt="2021-05-06T21:51:20.446" v="554" actId="1036"/>
          <ac:picMkLst>
            <pc:docMk/>
            <pc:sldMk cId="1751358930" sldId="341"/>
            <ac:picMk id="7" creationId="{36E13701-1A2B-4B98-AB8C-C52FD7A9F5BB}"/>
          </ac:picMkLst>
        </pc:picChg>
        <pc:picChg chg="add mod modCrop">
          <ac:chgData name="Tiffany Jones" userId="dd82b685-2312-4ccf-ad64-d43e6f6f6761" providerId="ADAL" clId="{9465333F-D81C-4956-B368-E7B99A4D9654}" dt="2021-05-06T21:51:20.446" v="554" actId="1036"/>
          <ac:picMkLst>
            <pc:docMk/>
            <pc:sldMk cId="1751358930" sldId="341"/>
            <ac:picMk id="8" creationId="{7C29EBF8-9280-4AED-BA98-7B5E724F5B49}"/>
          </ac:picMkLst>
        </pc:picChg>
      </pc:sldChg>
      <pc:sldChg chg="addSp modSp add mod ord modAnim">
        <pc:chgData name="Tiffany Jones" userId="dd82b685-2312-4ccf-ad64-d43e6f6f6761" providerId="ADAL" clId="{9465333F-D81C-4956-B368-E7B99A4D9654}" dt="2021-05-06T21:52:39.732" v="558"/>
        <pc:sldMkLst>
          <pc:docMk/>
          <pc:sldMk cId="2350729594" sldId="342"/>
        </pc:sldMkLst>
        <pc:picChg chg="add mod">
          <ac:chgData name="Tiffany Jones" userId="dd82b685-2312-4ccf-ad64-d43e6f6f6761" providerId="ADAL" clId="{9465333F-D81C-4956-B368-E7B99A4D9654}" dt="2021-05-06T21:52:34.513" v="557" actId="14100"/>
          <ac:picMkLst>
            <pc:docMk/>
            <pc:sldMk cId="2350729594" sldId="342"/>
            <ac:picMk id="3" creationId="{62E08724-8F8A-4CBE-A1CC-E92739DAF649}"/>
          </ac:picMkLst>
        </pc:picChg>
        <pc:picChg chg="add mod">
          <ac:chgData name="Tiffany Jones" userId="dd82b685-2312-4ccf-ad64-d43e6f6f6761" providerId="ADAL" clId="{9465333F-D81C-4956-B368-E7B99A4D9654}" dt="2021-05-06T16:57:54.547" v="334"/>
          <ac:picMkLst>
            <pc:docMk/>
            <pc:sldMk cId="2350729594" sldId="342"/>
            <ac:picMk id="6" creationId="{6BC884EE-7733-446E-B99E-D71CD6CCF535}"/>
          </ac:picMkLst>
        </pc:picChg>
      </pc:sldChg>
      <pc:sldChg chg="del">
        <pc:chgData name="Tiffany Jones" userId="dd82b685-2312-4ccf-ad64-d43e6f6f6761" providerId="ADAL" clId="{9465333F-D81C-4956-B368-E7B99A4D9654}" dt="2021-05-06T16:47:50.417" v="224" actId="47"/>
        <pc:sldMkLst>
          <pc:docMk/>
          <pc:sldMk cId="2681175442" sldId="342"/>
        </pc:sldMkLst>
      </pc:sldChg>
      <pc:sldChg chg="addSp delSp modSp add mod">
        <pc:chgData name="Tiffany Jones" userId="dd82b685-2312-4ccf-ad64-d43e6f6f6761" providerId="ADAL" clId="{9465333F-D81C-4956-B368-E7B99A4D9654}" dt="2021-05-06T16:59:38.444" v="343" actId="1076"/>
        <pc:sldMkLst>
          <pc:docMk/>
          <pc:sldMk cId="1456791783" sldId="343"/>
        </pc:sldMkLst>
        <pc:spChg chg="mod">
          <ac:chgData name="Tiffany Jones" userId="dd82b685-2312-4ccf-ad64-d43e6f6f6761" providerId="ADAL" clId="{9465333F-D81C-4956-B368-E7B99A4D9654}" dt="2021-05-06T16:48:07.988" v="246" actId="20577"/>
          <ac:spMkLst>
            <pc:docMk/>
            <pc:sldMk cId="1456791783" sldId="343"/>
            <ac:spMk id="4" creationId="{856F1596-8F48-43FA-978B-2D42B9ECCECF}"/>
          </ac:spMkLst>
        </pc:spChg>
        <pc:picChg chg="add del mod">
          <ac:chgData name="Tiffany Jones" userId="dd82b685-2312-4ccf-ad64-d43e6f6f6761" providerId="ADAL" clId="{9465333F-D81C-4956-B368-E7B99A4D9654}" dt="2021-05-06T16:57:59.042" v="335" actId="478"/>
          <ac:picMkLst>
            <pc:docMk/>
            <pc:sldMk cId="1456791783" sldId="343"/>
            <ac:picMk id="3" creationId="{546496CC-CB12-4EE5-8BAC-807F75BCC620}"/>
          </ac:picMkLst>
        </pc:picChg>
        <pc:picChg chg="add mod">
          <ac:chgData name="Tiffany Jones" userId="dd82b685-2312-4ccf-ad64-d43e6f6f6761" providerId="ADAL" clId="{9465333F-D81C-4956-B368-E7B99A4D9654}" dt="2021-05-06T16:59:23.820" v="339" actId="1076"/>
          <ac:picMkLst>
            <pc:docMk/>
            <pc:sldMk cId="1456791783" sldId="343"/>
            <ac:picMk id="7" creationId="{4DB6F7C0-0C31-4D53-BC02-DD9DDE9DBA2E}"/>
          </ac:picMkLst>
        </pc:picChg>
        <pc:picChg chg="add mod">
          <ac:chgData name="Tiffany Jones" userId="dd82b685-2312-4ccf-ad64-d43e6f6f6761" providerId="ADAL" clId="{9465333F-D81C-4956-B368-E7B99A4D9654}" dt="2021-05-06T16:59:38.444" v="343" actId="1076"/>
          <ac:picMkLst>
            <pc:docMk/>
            <pc:sldMk cId="1456791783" sldId="343"/>
            <ac:picMk id="9" creationId="{BF488D29-9093-4F8E-8497-3ECF60F6CFB9}"/>
          </ac:picMkLst>
        </pc:picChg>
      </pc:sldChg>
      <pc:sldChg chg="addSp modSp add mod modAnim">
        <pc:chgData name="Tiffany Jones" userId="dd82b685-2312-4ccf-ad64-d43e6f6f6761" providerId="ADAL" clId="{9465333F-D81C-4956-B368-E7B99A4D9654}" dt="2021-05-06T21:48:55.810" v="520"/>
        <pc:sldMkLst>
          <pc:docMk/>
          <pc:sldMk cId="1449834746" sldId="344"/>
        </pc:sldMkLst>
        <pc:picChg chg="add mod">
          <ac:chgData name="Tiffany Jones" userId="dd82b685-2312-4ccf-ad64-d43e6f6f6761" providerId="ADAL" clId="{9465333F-D81C-4956-B368-E7B99A4D9654}" dt="2021-05-06T16:59:55.099" v="347" actId="1076"/>
          <ac:picMkLst>
            <pc:docMk/>
            <pc:sldMk cId="1449834746" sldId="344"/>
            <ac:picMk id="3" creationId="{6774F851-9105-44B1-8805-479D7509FDB4}"/>
          </ac:picMkLst>
        </pc:picChg>
        <pc:picChg chg="add">
          <ac:chgData name="Tiffany Jones" userId="dd82b685-2312-4ccf-ad64-d43e6f6f6761" providerId="ADAL" clId="{9465333F-D81C-4956-B368-E7B99A4D9654}" dt="2021-05-06T21:48:48.801" v="519" actId="22"/>
          <ac:picMkLst>
            <pc:docMk/>
            <pc:sldMk cId="1449834746" sldId="344"/>
            <ac:picMk id="6" creationId="{33C962D8-A710-467F-95F6-138B92D8E3FA}"/>
          </ac:picMkLst>
        </pc:picChg>
      </pc:sldChg>
      <pc:sldChg chg="del">
        <pc:chgData name="Tiffany Jones" userId="dd82b685-2312-4ccf-ad64-d43e6f6f6761" providerId="ADAL" clId="{9465333F-D81C-4956-B368-E7B99A4D9654}" dt="2021-05-06T16:47:51.279" v="227" actId="47"/>
        <pc:sldMkLst>
          <pc:docMk/>
          <pc:sldMk cId="1336752093" sldId="345"/>
        </pc:sldMkLst>
      </pc:sldChg>
      <pc:sldChg chg="addSp modSp add mod modAnim">
        <pc:chgData name="Tiffany Jones" userId="dd82b685-2312-4ccf-ad64-d43e6f6f6761" providerId="ADAL" clId="{9465333F-D81C-4956-B368-E7B99A4D9654}" dt="2021-05-06T17:20:52.550" v="352" actId="208"/>
        <pc:sldMkLst>
          <pc:docMk/>
          <pc:sldMk cId="2407508572" sldId="345"/>
        </pc:sldMkLst>
        <pc:spChg chg="add mod">
          <ac:chgData name="Tiffany Jones" userId="dd82b685-2312-4ccf-ad64-d43e6f6f6761" providerId="ADAL" clId="{9465333F-D81C-4956-B368-E7B99A4D9654}" dt="2021-05-06T17:20:47.782" v="350" actId="208"/>
          <ac:spMkLst>
            <pc:docMk/>
            <pc:sldMk cId="2407508572" sldId="345"/>
            <ac:spMk id="8" creationId="{6C41B41A-4A60-471A-B6CA-BB784940963C}"/>
          </ac:spMkLst>
        </pc:spChg>
        <pc:spChg chg="add mod">
          <ac:chgData name="Tiffany Jones" userId="dd82b685-2312-4ccf-ad64-d43e6f6f6761" providerId="ADAL" clId="{9465333F-D81C-4956-B368-E7B99A4D9654}" dt="2021-05-06T17:20:52.550" v="352" actId="208"/>
          <ac:spMkLst>
            <pc:docMk/>
            <pc:sldMk cId="2407508572" sldId="345"/>
            <ac:spMk id="9" creationId="{3828ED5A-032E-4A14-BF30-DD31C808D139}"/>
          </ac:spMkLst>
        </pc:spChg>
        <pc:spChg chg="add mod">
          <ac:chgData name="Tiffany Jones" userId="dd82b685-2312-4ccf-ad64-d43e6f6f6761" providerId="ADAL" clId="{9465333F-D81C-4956-B368-E7B99A4D9654}" dt="2021-05-06T17:20:45.659" v="349" actId="208"/>
          <ac:spMkLst>
            <pc:docMk/>
            <pc:sldMk cId="2407508572" sldId="345"/>
            <ac:spMk id="10" creationId="{1DB5FDB2-F193-431C-AAA9-6FD293ECEBB4}"/>
          </ac:spMkLst>
        </pc:spChg>
        <pc:spChg chg="add mod">
          <ac:chgData name="Tiffany Jones" userId="dd82b685-2312-4ccf-ad64-d43e6f6f6761" providerId="ADAL" clId="{9465333F-D81C-4956-B368-E7B99A4D9654}" dt="2021-05-06T17:20:50.262" v="351" actId="208"/>
          <ac:spMkLst>
            <pc:docMk/>
            <pc:sldMk cId="2407508572" sldId="345"/>
            <ac:spMk id="11" creationId="{66E76FEB-209C-42E6-A0D6-26D68CA600F2}"/>
          </ac:spMkLst>
        </pc:spChg>
        <pc:picChg chg="add mod">
          <ac:chgData name="Tiffany Jones" userId="dd82b685-2312-4ccf-ad64-d43e6f6f6761" providerId="ADAL" clId="{9465333F-D81C-4956-B368-E7B99A4D9654}" dt="2021-05-06T17:20:37.502" v="348"/>
          <ac:picMkLst>
            <pc:docMk/>
            <pc:sldMk cId="2407508572" sldId="345"/>
            <ac:picMk id="6" creationId="{CD50E1AE-820E-41C7-9DE2-482B3BD68E20}"/>
          </ac:picMkLst>
        </pc:picChg>
        <pc:picChg chg="add mod">
          <ac:chgData name="Tiffany Jones" userId="dd82b685-2312-4ccf-ad64-d43e6f6f6761" providerId="ADAL" clId="{9465333F-D81C-4956-B368-E7B99A4D9654}" dt="2021-05-06T17:20:37.502" v="348"/>
          <ac:picMkLst>
            <pc:docMk/>
            <pc:sldMk cId="2407508572" sldId="345"/>
            <ac:picMk id="7" creationId="{8AED55FB-F2B2-428C-8737-2E64F93A0E48}"/>
          </ac:picMkLst>
        </pc:picChg>
      </pc:sldChg>
      <pc:sldChg chg="add del">
        <pc:chgData name="Tiffany Jones" userId="dd82b685-2312-4ccf-ad64-d43e6f6f6761" providerId="ADAL" clId="{9465333F-D81C-4956-B368-E7B99A4D9654}" dt="2021-05-06T17:21:22.172" v="353" actId="47"/>
        <pc:sldMkLst>
          <pc:docMk/>
          <pc:sldMk cId="1234723993" sldId="346"/>
        </pc:sldMkLst>
      </pc:sldChg>
      <pc:sldChg chg="del">
        <pc:chgData name="Tiffany Jones" userId="dd82b685-2312-4ccf-ad64-d43e6f6f6761" providerId="ADAL" clId="{9465333F-D81C-4956-B368-E7B99A4D9654}" dt="2021-05-06T16:47:51.432" v="228" actId="47"/>
        <pc:sldMkLst>
          <pc:docMk/>
          <pc:sldMk cId="3354530540" sldId="346"/>
        </pc:sldMkLst>
      </pc:sldChg>
      <pc:sldChg chg="addSp modSp add mod">
        <pc:chgData name="Tiffany Jones" userId="dd82b685-2312-4ccf-ad64-d43e6f6f6761" providerId="ADAL" clId="{9465333F-D81C-4956-B368-E7B99A4D9654}" dt="2021-05-06T17:22:22.035" v="361" actId="1076"/>
        <pc:sldMkLst>
          <pc:docMk/>
          <pc:sldMk cId="240670200" sldId="347"/>
        </pc:sldMkLst>
        <pc:spChg chg="mod">
          <ac:chgData name="Tiffany Jones" userId="dd82b685-2312-4ccf-ad64-d43e6f6f6761" providerId="ADAL" clId="{9465333F-D81C-4956-B368-E7B99A4D9654}" dt="2021-05-06T16:48:14.465" v="254" actId="20577"/>
          <ac:spMkLst>
            <pc:docMk/>
            <pc:sldMk cId="240670200" sldId="347"/>
            <ac:spMk id="4" creationId="{856F1596-8F48-43FA-978B-2D42B9ECCECF}"/>
          </ac:spMkLst>
        </pc:spChg>
        <pc:picChg chg="add mod">
          <ac:chgData name="Tiffany Jones" userId="dd82b685-2312-4ccf-ad64-d43e6f6f6761" providerId="ADAL" clId="{9465333F-D81C-4956-B368-E7B99A4D9654}" dt="2021-05-06T17:22:08.539" v="356" actId="14100"/>
          <ac:picMkLst>
            <pc:docMk/>
            <pc:sldMk cId="240670200" sldId="347"/>
            <ac:picMk id="3" creationId="{EAD63D57-8296-471D-9D71-87FBDB22B30F}"/>
          </ac:picMkLst>
        </pc:picChg>
        <pc:picChg chg="add mod">
          <ac:chgData name="Tiffany Jones" userId="dd82b685-2312-4ccf-ad64-d43e6f6f6761" providerId="ADAL" clId="{9465333F-D81C-4956-B368-E7B99A4D9654}" dt="2021-05-06T17:22:22.035" v="361" actId="1076"/>
          <ac:picMkLst>
            <pc:docMk/>
            <pc:sldMk cId="240670200" sldId="347"/>
            <ac:picMk id="7" creationId="{F1EB7074-415B-4BC0-83E0-620C2FC2A7F0}"/>
          </ac:picMkLst>
        </pc:picChg>
      </pc:sldChg>
      <pc:sldChg chg="del">
        <pc:chgData name="Tiffany Jones" userId="dd82b685-2312-4ccf-ad64-d43e6f6f6761" providerId="ADAL" clId="{9465333F-D81C-4956-B368-E7B99A4D9654}" dt="2021-05-06T16:47:52.094" v="229" actId="47"/>
        <pc:sldMkLst>
          <pc:docMk/>
          <pc:sldMk cId="1737380655" sldId="347"/>
        </pc:sldMkLst>
      </pc:sldChg>
      <pc:sldChg chg="addSp delSp modSp add mod modAnim">
        <pc:chgData name="Tiffany Jones" userId="dd82b685-2312-4ccf-ad64-d43e6f6f6761" providerId="ADAL" clId="{9465333F-D81C-4956-B368-E7B99A4D9654}" dt="2021-05-06T21:53:20.037" v="559"/>
        <pc:sldMkLst>
          <pc:docMk/>
          <pc:sldMk cId="1072336368" sldId="348"/>
        </pc:sldMkLst>
        <pc:spChg chg="add mod">
          <ac:chgData name="Tiffany Jones" userId="dd82b685-2312-4ccf-ad64-d43e6f6f6761" providerId="ADAL" clId="{9465333F-D81C-4956-B368-E7B99A4D9654}" dt="2021-05-06T21:44:14.571" v="462" actId="1582"/>
          <ac:spMkLst>
            <pc:docMk/>
            <pc:sldMk cId="1072336368" sldId="348"/>
            <ac:spMk id="9" creationId="{F90139D5-E81A-4E04-860B-A168E0DF1AAD}"/>
          </ac:spMkLst>
        </pc:spChg>
        <pc:spChg chg="add mod">
          <ac:chgData name="Tiffany Jones" userId="dd82b685-2312-4ccf-ad64-d43e6f6f6761" providerId="ADAL" clId="{9465333F-D81C-4956-B368-E7B99A4D9654}" dt="2021-05-06T21:44:20.596" v="464" actId="1076"/>
          <ac:spMkLst>
            <pc:docMk/>
            <pc:sldMk cId="1072336368" sldId="348"/>
            <ac:spMk id="10" creationId="{57944D2C-7B4F-4786-872A-AF9C78C25AEC}"/>
          </ac:spMkLst>
        </pc:spChg>
        <pc:spChg chg="add mod">
          <ac:chgData name="Tiffany Jones" userId="dd82b685-2312-4ccf-ad64-d43e6f6f6761" providerId="ADAL" clId="{9465333F-D81C-4956-B368-E7B99A4D9654}" dt="2021-05-06T21:44:48.079" v="479" actId="14100"/>
          <ac:spMkLst>
            <pc:docMk/>
            <pc:sldMk cId="1072336368" sldId="348"/>
            <ac:spMk id="11" creationId="{90EAFD53-DD72-443B-A5EF-81C3E745F3F4}"/>
          </ac:spMkLst>
        </pc:spChg>
        <pc:spChg chg="add del mod">
          <ac:chgData name="Tiffany Jones" userId="dd82b685-2312-4ccf-ad64-d43e6f6f6761" providerId="ADAL" clId="{9465333F-D81C-4956-B368-E7B99A4D9654}" dt="2021-05-06T21:45:39.262" v="482" actId="478"/>
          <ac:spMkLst>
            <pc:docMk/>
            <pc:sldMk cId="1072336368" sldId="348"/>
            <ac:spMk id="12" creationId="{D10BA46F-1065-4D51-89C7-E1B4C8ED09E6}"/>
          </ac:spMkLst>
        </pc:spChg>
        <pc:spChg chg="add del mod">
          <ac:chgData name="Tiffany Jones" userId="dd82b685-2312-4ccf-ad64-d43e6f6f6761" providerId="ADAL" clId="{9465333F-D81C-4956-B368-E7B99A4D9654}" dt="2021-05-06T21:45:45.347" v="484" actId="478"/>
          <ac:spMkLst>
            <pc:docMk/>
            <pc:sldMk cId="1072336368" sldId="348"/>
            <ac:spMk id="13" creationId="{5336344C-6141-447B-BE9A-FF7D5E83F26B}"/>
          </ac:spMkLst>
        </pc:spChg>
        <pc:picChg chg="add mod">
          <ac:chgData name="Tiffany Jones" userId="dd82b685-2312-4ccf-ad64-d43e6f6f6761" providerId="ADAL" clId="{9465333F-D81C-4956-B368-E7B99A4D9654}" dt="2021-05-06T21:29:52.486" v="364" actId="14100"/>
          <ac:picMkLst>
            <pc:docMk/>
            <pc:sldMk cId="1072336368" sldId="348"/>
            <ac:picMk id="3" creationId="{3E95F4E9-2904-4142-8362-2AAD21BC6A84}"/>
          </ac:picMkLst>
        </pc:picChg>
        <pc:picChg chg="add mod modCrop">
          <ac:chgData name="Tiffany Jones" userId="dd82b685-2312-4ccf-ad64-d43e6f6f6761" providerId="ADAL" clId="{9465333F-D81C-4956-B368-E7B99A4D9654}" dt="2021-05-06T21:46:08.532" v="489" actId="732"/>
          <ac:picMkLst>
            <pc:docMk/>
            <pc:sldMk cId="1072336368" sldId="348"/>
            <ac:picMk id="7" creationId="{26D05307-1C22-4E54-B8EC-B81361003794}"/>
          </ac:picMkLst>
        </pc:picChg>
        <pc:picChg chg="add mod">
          <ac:chgData name="Tiffany Jones" userId="dd82b685-2312-4ccf-ad64-d43e6f6f6761" providerId="ADAL" clId="{9465333F-D81C-4956-B368-E7B99A4D9654}" dt="2021-05-06T21:43:54.495" v="456" actId="1076"/>
          <ac:picMkLst>
            <pc:docMk/>
            <pc:sldMk cId="1072336368" sldId="348"/>
            <ac:picMk id="8" creationId="{50E5D752-76E5-41F8-A8AC-F97CF9513C41}"/>
          </ac:picMkLst>
        </pc:picChg>
        <pc:picChg chg="add mod modCrop">
          <ac:chgData name="Tiffany Jones" userId="dd82b685-2312-4ccf-ad64-d43e6f6f6761" providerId="ADAL" clId="{9465333F-D81C-4956-B368-E7B99A4D9654}" dt="2021-05-06T21:46:00.344" v="488" actId="732"/>
          <ac:picMkLst>
            <pc:docMk/>
            <pc:sldMk cId="1072336368" sldId="348"/>
            <ac:picMk id="14" creationId="{D49AB57F-D03B-4292-B6F7-C3D87A44A9C8}"/>
          </ac:picMkLst>
        </pc:picChg>
      </pc:sldChg>
      <pc:sldChg chg="del">
        <pc:chgData name="Tiffany Jones" userId="dd82b685-2312-4ccf-ad64-d43e6f6f6761" providerId="ADAL" clId="{9465333F-D81C-4956-B368-E7B99A4D9654}" dt="2021-05-06T16:47:52.250" v="230" actId="47"/>
        <pc:sldMkLst>
          <pc:docMk/>
          <pc:sldMk cId="2119126146" sldId="348"/>
        </pc:sldMkLst>
      </pc:sldChg>
      <pc:sldChg chg="del">
        <pc:chgData name="Tiffany Jones" userId="dd82b685-2312-4ccf-ad64-d43e6f6f6761" providerId="ADAL" clId="{9465333F-D81C-4956-B368-E7B99A4D9654}" dt="2021-05-06T16:47:50.560" v="225" actId="47"/>
        <pc:sldMkLst>
          <pc:docMk/>
          <pc:sldMk cId="1087899217" sldId="349"/>
        </pc:sldMkLst>
      </pc:sldChg>
      <pc:sldChg chg="addSp delSp modSp add mod modAnim">
        <pc:chgData name="Tiffany Jones" userId="dd82b685-2312-4ccf-ad64-d43e6f6f6761" providerId="ADAL" clId="{9465333F-D81C-4956-B368-E7B99A4D9654}" dt="2021-05-06T21:47:58.264" v="517"/>
        <pc:sldMkLst>
          <pc:docMk/>
          <pc:sldMk cId="3775311994" sldId="349"/>
        </pc:sldMkLst>
        <pc:spChg chg="add mod">
          <ac:chgData name="Tiffany Jones" userId="dd82b685-2312-4ccf-ad64-d43e6f6f6761" providerId="ADAL" clId="{9465333F-D81C-4956-B368-E7B99A4D9654}" dt="2021-05-06T21:47:02.844" v="504" actId="14100"/>
          <ac:spMkLst>
            <pc:docMk/>
            <pc:sldMk cId="3775311994" sldId="349"/>
            <ac:spMk id="9" creationId="{CFBF91F7-A767-4670-8F1C-38B08243200D}"/>
          </ac:spMkLst>
        </pc:spChg>
        <pc:spChg chg="add mod">
          <ac:chgData name="Tiffany Jones" userId="dd82b685-2312-4ccf-ad64-d43e6f6f6761" providerId="ADAL" clId="{9465333F-D81C-4956-B368-E7B99A4D9654}" dt="2021-05-06T21:46:54.259" v="500" actId="14100"/>
          <ac:spMkLst>
            <pc:docMk/>
            <pc:sldMk cId="3775311994" sldId="349"/>
            <ac:spMk id="10" creationId="{5C4D07C4-768E-4930-A86C-ABEFFDCFF33B}"/>
          </ac:spMkLst>
        </pc:spChg>
        <pc:picChg chg="add mod">
          <ac:chgData name="Tiffany Jones" userId="dd82b685-2312-4ccf-ad64-d43e6f6f6761" providerId="ADAL" clId="{9465333F-D81C-4956-B368-E7B99A4D9654}" dt="2021-05-06T21:30:14.576" v="367" actId="14100"/>
          <ac:picMkLst>
            <pc:docMk/>
            <pc:sldMk cId="3775311994" sldId="349"/>
            <ac:picMk id="3" creationId="{68F3DD7E-4CB6-4791-86D0-A273FDA5858C}"/>
          </ac:picMkLst>
        </pc:picChg>
        <pc:picChg chg="add del">
          <ac:chgData name="Tiffany Jones" userId="dd82b685-2312-4ccf-ad64-d43e6f6f6761" providerId="ADAL" clId="{9465333F-D81C-4956-B368-E7B99A4D9654}" dt="2021-05-06T21:43:36.195" v="450" actId="478"/>
          <ac:picMkLst>
            <pc:docMk/>
            <pc:sldMk cId="3775311994" sldId="349"/>
            <ac:picMk id="7" creationId="{E1C6C50C-E9B9-4442-A702-6A2952FA598B}"/>
          </ac:picMkLst>
        </pc:picChg>
        <pc:picChg chg="add mod">
          <ac:chgData name="Tiffany Jones" userId="dd82b685-2312-4ccf-ad64-d43e6f6f6761" providerId="ADAL" clId="{9465333F-D81C-4956-B368-E7B99A4D9654}" dt="2021-05-06T21:46:57.292" v="502" actId="1076"/>
          <ac:picMkLst>
            <pc:docMk/>
            <pc:sldMk cId="3775311994" sldId="349"/>
            <ac:picMk id="8" creationId="{DF0ADA4A-CEC6-44A9-AA72-134C7886378E}"/>
          </ac:picMkLst>
        </pc:picChg>
        <pc:picChg chg="add mod">
          <ac:chgData name="Tiffany Jones" userId="dd82b685-2312-4ccf-ad64-d43e6f6f6761" providerId="ADAL" clId="{9465333F-D81C-4956-B368-E7B99A4D9654}" dt="2021-05-06T21:47:33.734" v="516" actId="1037"/>
          <ac:picMkLst>
            <pc:docMk/>
            <pc:sldMk cId="3775311994" sldId="349"/>
            <ac:picMk id="12" creationId="{00078A67-8E01-4F45-AC70-574B39054A71}"/>
          </ac:picMkLst>
        </pc:picChg>
      </pc:sldChg>
      <pc:sldChg chg="del">
        <pc:chgData name="Tiffany Jones" userId="dd82b685-2312-4ccf-ad64-d43e6f6f6761" providerId="ADAL" clId="{9465333F-D81C-4956-B368-E7B99A4D9654}" dt="2021-05-06T16:47:51.143" v="226" actId="47"/>
        <pc:sldMkLst>
          <pc:docMk/>
          <pc:sldMk cId="2950616832" sldId="350"/>
        </pc:sldMkLst>
      </pc:sldChg>
      <pc:sldChg chg="add del">
        <pc:chgData name="Tiffany Jones" userId="dd82b685-2312-4ccf-ad64-d43e6f6f6761" providerId="ADAL" clId="{9465333F-D81C-4956-B368-E7B99A4D9654}" dt="2021-05-06T21:30:18.275" v="368" actId="47"/>
        <pc:sldMkLst>
          <pc:docMk/>
          <pc:sldMk cId="3238713119" sldId="350"/>
        </pc:sldMkLst>
      </pc:sldChg>
      <pc:sldChg chg="add del">
        <pc:chgData name="Tiffany Jones" userId="dd82b685-2312-4ccf-ad64-d43e6f6f6761" providerId="ADAL" clId="{9465333F-D81C-4956-B368-E7B99A4D9654}" dt="2021-05-06T21:30:19.354" v="369" actId="47"/>
        <pc:sldMkLst>
          <pc:docMk/>
          <pc:sldMk cId="2903230299" sldId="351"/>
        </pc:sldMkLst>
      </pc:sldChg>
      <pc:sldChg chg="addSp delSp modSp add mod">
        <pc:chgData name="Tiffany Jones" userId="dd82b685-2312-4ccf-ad64-d43e6f6f6761" providerId="ADAL" clId="{9465333F-D81C-4956-B368-E7B99A4D9654}" dt="2021-05-06T21:34:25.553" v="378" actId="478"/>
        <pc:sldMkLst>
          <pc:docMk/>
          <pc:sldMk cId="3078133644" sldId="352"/>
        </pc:sldMkLst>
        <pc:spChg chg="mod">
          <ac:chgData name="Tiffany Jones" userId="dd82b685-2312-4ccf-ad64-d43e6f6f6761" providerId="ADAL" clId="{9465333F-D81C-4956-B368-E7B99A4D9654}" dt="2021-05-06T16:48:21.115" v="263" actId="20577"/>
          <ac:spMkLst>
            <pc:docMk/>
            <pc:sldMk cId="3078133644" sldId="352"/>
            <ac:spMk id="4" creationId="{856F1596-8F48-43FA-978B-2D42B9ECCECF}"/>
          </ac:spMkLst>
        </pc:spChg>
        <pc:picChg chg="add mod">
          <ac:chgData name="Tiffany Jones" userId="dd82b685-2312-4ccf-ad64-d43e6f6f6761" providerId="ADAL" clId="{9465333F-D81C-4956-B368-E7B99A4D9654}" dt="2021-05-06T21:34:21.141" v="376" actId="14100"/>
          <ac:picMkLst>
            <pc:docMk/>
            <pc:sldMk cId="3078133644" sldId="352"/>
            <ac:picMk id="3" creationId="{92DD92D5-C879-4571-8400-13C12139D8D2}"/>
          </ac:picMkLst>
        </pc:picChg>
        <pc:picChg chg="add del mod">
          <ac:chgData name="Tiffany Jones" userId="dd82b685-2312-4ccf-ad64-d43e6f6f6761" providerId="ADAL" clId="{9465333F-D81C-4956-B368-E7B99A4D9654}" dt="2021-05-06T21:34:25.553" v="378" actId="478"/>
          <ac:picMkLst>
            <pc:docMk/>
            <pc:sldMk cId="3078133644" sldId="352"/>
            <ac:picMk id="7" creationId="{271809CD-683C-4D6D-9F41-D153582D9D7F}"/>
          </ac:picMkLst>
        </pc:picChg>
      </pc:sldChg>
      <pc:sldChg chg="addSp delSp modSp add mod modAnim">
        <pc:chgData name="Tiffany Jones" userId="dd82b685-2312-4ccf-ad64-d43e6f6f6761" providerId="ADAL" clId="{9465333F-D81C-4956-B368-E7B99A4D9654}" dt="2021-05-06T21:38:48.424" v="418" actId="208"/>
        <pc:sldMkLst>
          <pc:docMk/>
          <pc:sldMk cId="2849865710" sldId="353"/>
        </pc:sldMkLst>
        <pc:spChg chg="add mod">
          <ac:chgData name="Tiffany Jones" userId="dd82b685-2312-4ccf-ad64-d43e6f6f6761" providerId="ADAL" clId="{9465333F-D81C-4956-B368-E7B99A4D9654}" dt="2021-05-06T21:38:48.424" v="418" actId="208"/>
          <ac:spMkLst>
            <pc:docMk/>
            <pc:sldMk cId="2849865710" sldId="353"/>
            <ac:spMk id="10" creationId="{766C69F3-13F8-47CA-9412-692D8D5B4AF3}"/>
          </ac:spMkLst>
        </pc:spChg>
        <pc:spChg chg="add mod">
          <ac:chgData name="Tiffany Jones" userId="dd82b685-2312-4ccf-ad64-d43e6f6f6761" providerId="ADAL" clId="{9465333F-D81C-4956-B368-E7B99A4D9654}" dt="2021-05-06T21:38:45.826" v="417" actId="208"/>
          <ac:spMkLst>
            <pc:docMk/>
            <pc:sldMk cId="2849865710" sldId="353"/>
            <ac:spMk id="11" creationId="{FE257F05-71E1-4EDC-B83C-A10E511EE13E}"/>
          </ac:spMkLst>
        </pc:spChg>
        <pc:picChg chg="add mod">
          <ac:chgData name="Tiffany Jones" userId="dd82b685-2312-4ccf-ad64-d43e6f6f6761" providerId="ADAL" clId="{9465333F-D81C-4956-B368-E7B99A4D9654}" dt="2021-05-06T21:34:51.521" v="389" actId="1037"/>
          <ac:picMkLst>
            <pc:docMk/>
            <pc:sldMk cId="2849865710" sldId="353"/>
            <ac:picMk id="3" creationId="{1C556F7C-D64E-46FF-87A2-5AE5AD550A66}"/>
          </ac:picMkLst>
        </pc:picChg>
        <pc:picChg chg="add del mod">
          <ac:chgData name="Tiffany Jones" userId="dd82b685-2312-4ccf-ad64-d43e6f6f6761" providerId="ADAL" clId="{9465333F-D81C-4956-B368-E7B99A4D9654}" dt="2021-05-06T21:35:04" v="392" actId="478"/>
          <ac:picMkLst>
            <pc:docMk/>
            <pc:sldMk cId="2849865710" sldId="353"/>
            <ac:picMk id="6" creationId="{A64341D1-DCBA-483D-92CA-F8174AAE09F2}"/>
          </ac:picMkLst>
        </pc:picChg>
        <pc:picChg chg="add mod">
          <ac:chgData name="Tiffany Jones" userId="dd82b685-2312-4ccf-ad64-d43e6f6f6761" providerId="ADAL" clId="{9465333F-D81C-4956-B368-E7B99A4D9654}" dt="2021-05-06T21:38:24.575" v="408" actId="1076"/>
          <ac:picMkLst>
            <pc:docMk/>
            <pc:sldMk cId="2849865710" sldId="353"/>
            <ac:picMk id="7" creationId="{25CAEB14-4245-40C2-A469-592D75106B94}"/>
          </ac:picMkLst>
        </pc:picChg>
        <pc:picChg chg="add mod">
          <ac:chgData name="Tiffany Jones" userId="dd82b685-2312-4ccf-ad64-d43e6f6f6761" providerId="ADAL" clId="{9465333F-D81C-4956-B368-E7B99A4D9654}" dt="2021-05-06T21:38:33.815" v="411" actId="14100"/>
          <ac:picMkLst>
            <pc:docMk/>
            <pc:sldMk cId="2849865710" sldId="353"/>
            <ac:picMk id="8" creationId="{B10C18D1-FCD0-429E-B32A-4AFC7AF95373}"/>
          </ac:picMkLst>
        </pc:picChg>
        <pc:picChg chg="add mod">
          <ac:chgData name="Tiffany Jones" userId="dd82b685-2312-4ccf-ad64-d43e6f6f6761" providerId="ADAL" clId="{9465333F-D81C-4956-B368-E7B99A4D9654}" dt="2021-05-06T21:38:38.981" v="413" actId="14100"/>
          <ac:picMkLst>
            <pc:docMk/>
            <pc:sldMk cId="2849865710" sldId="353"/>
            <ac:picMk id="9" creationId="{EB729AA6-172D-4546-AE01-825231854CFF}"/>
          </ac:picMkLst>
        </pc:picChg>
      </pc:sldChg>
      <pc:sldChg chg="addSp modSp add mod modAnim">
        <pc:chgData name="Tiffany Jones" userId="dd82b685-2312-4ccf-ad64-d43e6f6f6761" providerId="ADAL" clId="{9465333F-D81C-4956-B368-E7B99A4D9654}" dt="2021-05-06T21:53:43.964" v="562"/>
        <pc:sldMkLst>
          <pc:docMk/>
          <pc:sldMk cId="1415886985" sldId="354"/>
        </pc:sldMkLst>
        <pc:spChg chg="add mod">
          <ac:chgData name="Tiffany Jones" userId="dd82b685-2312-4ccf-ad64-d43e6f6f6761" providerId="ADAL" clId="{9465333F-D81C-4956-B368-E7B99A4D9654}" dt="2021-05-06T21:41:07.089" v="443" actId="14100"/>
          <ac:spMkLst>
            <pc:docMk/>
            <pc:sldMk cId="1415886985" sldId="354"/>
            <ac:spMk id="9" creationId="{EEC9F38C-0C1E-4A41-83BD-B3E24C9E1F89}"/>
          </ac:spMkLst>
        </pc:spChg>
        <pc:picChg chg="add mod">
          <ac:chgData name="Tiffany Jones" userId="dd82b685-2312-4ccf-ad64-d43e6f6f6761" providerId="ADAL" clId="{9465333F-D81C-4956-B368-E7B99A4D9654}" dt="2021-05-06T21:35:31.580" v="397" actId="1076"/>
          <ac:picMkLst>
            <pc:docMk/>
            <pc:sldMk cId="1415886985" sldId="354"/>
            <ac:picMk id="3" creationId="{B505DE0E-552E-4A9B-8C9B-B9AA4B0EFF33}"/>
          </ac:picMkLst>
        </pc:picChg>
        <pc:picChg chg="add mod">
          <ac:chgData name="Tiffany Jones" userId="dd82b685-2312-4ccf-ad64-d43e6f6f6761" providerId="ADAL" clId="{9465333F-D81C-4956-B368-E7B99A4D9654}" dt="2021-05-06T21:39:56.481" v="428" actId="1076"/>
          <ac:picMkLst>
            <pc:docMk/>
            <pc:sldMk cId="1415886985" sldId="354"/>
            <ac:picMk id="7" creationId="{78C9E3D4-6ECC-436F-93BC-66E347F3DC44}"/>
          </ac:picMkLst>
        </pc:picChg>
        <pc:picChg chg="add mod">
          <ac:chgData name="Tiffany Jones" userId="dd82b685-2312-4ccf-ad64-d43e6f6f6761" providerId="ADAL" clId="{9465333F-D81C-4956-B368-E7B99A4D9654}" dt="2021-05-06T21:39:44.359" v="424" actId="1076"/>
          <ac:picMkLst>
            <pc:docMk/>
            <pc:sldMk cId="1415886985" sldId="354"/>
            <ac:picMk id="8" creationId="{4978AF85-C224-4A74-9EF1-9391C64ECF2F}"/>
          </ac:picMkLst>
        </pc:picChg>
      </pc:sldChg>
      <pc:sldChg chg="addSp modSp add mod modAnim">
        <pc:chgData name="Tiffany Jones" userId="dd82b685-2312-4ccf-ad64-d43e6f6f6761" providerId="ADAL" clId="{9465333F-D81C-4956-B368-E7B99A4D9654}" dt="2021-05-06T21:53:49.839" v="564"/>
        <pc:sldMkLst>
          <pc:docMk/>
          <pc:sldMk cId="4158671515" sldId="355"/>
        </pc:sldMkLst>
        <pc:spChg chg="add mod">
          <ac:chgData name="Tiffany Jones" userId="dd82b685-2312-4ccf-ad64-d43e6f6f6761" providerId="ADAL" clId="{9465333F-D81C-4956-B368-E7B99A4D9654}" dt="2021-05-06T21:41:12.706" v="444" actId="14100"/>
          <ac:spMkLst>
            <pc:docMk/>
            <pc:sldMk cId="4158671515" sldId="355"/>
            <ac:spMk id="7" creationId="{8BF7010B-D1F0-4E00-B0C0-8DB8B41662B9}"/>
          </ac:spMkLst>
        </pc:spChg>
        <pc:picChg chg="add mod">
          <ac:chgData name="Tiffany Jones" userId="dd82b685-2312-4ccf-ad64-d43e6f6f6761" providerId="ADAL" clId="{9465333F-D81C-4956-B368-E7B99A4D9654}" dt="2021-05-06T21:35:54.749" v="400" actId="14100"/>
          <ac:picMkLst>
            <pc:docMk/>
            <pc:sldMk cId="4158671515" sldId="355"/>
            <ac:picMk id="3" creationId="{86EFA4EB-0791-4EDA-A0E2-DA03C0EC8DCC}"/>
          </ac:picMkLst>
        </pc:picChg>
        <pc:picChg chg="add mod">
          <ac:chgData name="Tiffany Jones" userId="dd82b685-2312-4ccf-ad64-d43e6f6f6761" providerId="ADAL" clId="{9465333F-D81C-4956-B368-E7B99A4D9654}" dt="2021-05-06T21:40:48.173" v="437" actId="1076"/>
          <ac:picMkLst>
            <pc:docMk/>
            <pc:sldMk cId="4158671515" sldId="355"/>
            <ac:picMk id="6" creationId="{6C11D770-5FE5-4DFE-9317-E368F0BB63CC}"/>
          </ac:picMkLst>
        </pc:picChg>
        <pc:picChg chg="add mod">
          <ac:chgData name="Tiffany Jones" userId="dd82b685-2312-4ccf-ad64-d43e6f6f6761" providerId="ADAL" clId="{9465333F-D81C-4956-B368-E7B99A4D9654}" dt="2021-05-06T21:41:35.253" v="448" actId="1076"/>
          <ac:picMkLst>
            <pc:docMk/>
            <pc:sldMk cId="4158671515" sldId="355"/>
            <ac:picMk id="9" creationId="{AEDD1EB8-01B8-4109-B9FF-66B071D6319F}"/>
          </ac:picMkLst>
        </pc:picChg>
      </pc:sldChg>
      <pc:sldChg chg="add del">
        <pc:chgData name="Tiffany Jones" userId="dd82b685-2312-4ccf-ad64-d43e6f6f6761" providerId="ADAL" clId="{9465333F-D81C-4956-B368-E7B99A4D9654}" dt="2021-05-06T21:35:59.851" v="401" actId="47"/>
        <pc:sldMkLst>
          <pc:docMk/>
          <pc:sldMk cId="3114010218" sldId="356"/>
        </pc:sldMkLst>
      </pc:sldChg>
      <pc:sldChg chg="add del setBg">
        <pc:chgData name="Tiffany Jones" userId="dd82b685-2312-4ccf-ad64-d43e6f6f6761" providerId="ADAL" clId="{9465333F-D81C-4956-B368-E7B99A4D9654}" dt="2021-05-06T16:55:46.290" v="323" actId="47"/>
        <pc:sldMkLst>
          <pc:docMk/>
          <pc:sldMk cId="420288237" sldId="357"/>
        </pc:sldMkLst>
      </pc:sldChg>
      <pc:sldChg chg="add del setBg">
        <pc:chgData name="Tiffany Jones" userId="dd82b685-2312-4ccf-ad64-d43e6f6f6761" providerId="ADAL" clId="{9465333F-D81C-4956-B368-E7B99A4D9654}" dt="2021-05-06T16:55:49.218" v="325" actId="47"/>
        <pc:sldMkLst>
          <pc:docMk/>
          <pc:sldMk cId="842269247" sldId="357"/>
        </pc:sldMkLst>
      </pc:sldChg>
      <pc:sldChg chg="delSp modSp add mod">
        <pc:chgData name="Tiffany Jones" userId="dd82b685-2312-4ccf-ad64-d43e6f6f6761" providerId="ADAL" clId="{9465333F-D81C-4956-B368-E7B99A4D9654}" dt="2021-05-06T21:34:30.442" v="380" actId="1076"/>
        <pc:sldMkLst>
          <pc:docMk/>
          <pc:sldMk cId="3755662981" sldId="357"/>
        </pc:sldMkLst>
        <pc:picChg chg="del">
          <ac:chgData name="Tiffany Jones" userId="dd82b685-2312-4ccf-ad64-d43e6f6f6761" providerId="ADAL" clId="{9465333F-D81C-4956-B368-E7B99A4D9654}" dt="2021-05-06T21:34:28.522" v="379" actId="478"/>
          <ac:picMkLst>
            <pc:docMk/>
            <pc:sldMk cId="3755662981" sldId="357"/>
            <ac:picMk id="3" creationId="{92DD92D5-C879-4571-8400-13C12139D8D2}"/>
          </ac:picMkLst>
        </pc:picChg>
        <pc:picChg chg="mod">
          <ac:chgData name="Tiffany Jones" userId="dd82b685-2312-4ccf-ad64-d43e6f6f6761" providerId="ADAL" clId="{9465333F-D81C-4956-B368-E7B99A4D9654}" dt="2021-05-06T21:34:30.442" v="380" actId="1076"/>
          <ac:picMkLst>
            <pc:docMk/>
            <pc:sldMk cId="3755662981" sldId="357"/>
            <ac:picMk id="7" creationId="{271809CD-683C-4D6D-9F41-D153582D9D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C4FD0-E1BD-41EC-84A1-EA2727215C4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E682E-5134-48DC-854E-53BE43F5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5A15-3A9A-4E64-94A5-ED724CF3F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FF760-93F7-4A82-A5AB-096252937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8CDE-A2A9-47E0-A6E5-5C3D08AB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A0C0B-6BD5-4D77-95FC-FF4F8A2C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B547D-7D2D-4EB0-B787-6E696645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A9A1-88CE-4941-A331-29328B24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A43AB-01D8-498A-8E0B-4661F2431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02DD6-5FE4-4389-B23E-1F81A779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97581-580C-4F80-AAE1-9ECDEF31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A588F-3AD6-4F3B-B34A-DEF4E973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06FBF-32A9-4810-A0B6-67340AE7A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7AC32-8D78-4653-A46C-0EC79D78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5599-2F2E-47FF-9D8E-2F444776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FE4E-B94E-428E-B6BB-D72C002C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CD5EE-A061-4A9C-B974-54C0FD7B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3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FDEC-5AF9-47E2-9882-34E75A29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2974F-B34B-44A8-ABB2-4C28711DE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56624-3413-4E60-A92B-7A5F0DDC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5DAEC-9D65-4122-AE7F-FAF559BC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344B-810E-4636-A81D-B91A3208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1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1D53-ADC6-494C-AC11-AF92ED24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BC349-4B82-4CE6-B364-C8D1941B5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C6ECE-28F3-4426-8A54-546D236B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1269D-0703-4DD3-B29F-70DFC4BA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82DCE-5A3C-4DE8-AB2C-CE69B0ED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3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21BB-AA37-4D76-A0EF-D48E95D8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A03A-CB07-4A47-982C-A24A22BEF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3306F-F00C-4728-B09E-B66874D6B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F483C-E1A2-4428-A878-4598360D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7A9FF-22E0-4A05-9151-12D38FA0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BC485-743F-4ABC-BDBF-719B8164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CA83-7332-4781-A520-D63999F2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1D93C-2730-4235-B084-3042815D0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306BF-43A1-46A6-831B-46A82D498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26880-DAF5-45CF-B21E-98787E6B7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AD8C9-7999-4101-B301-207623833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089E1-DC36-494D-9CA7-27692498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4AA12-3313-4F86-9958-09C4EF10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B89CD-DE88-4BCC-8D48-26ACD273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7D91-EB32-40BA-92A1-2122A892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F4A02-1AF8-49B9-B04D-69E9448A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3AE1F-5F2A-4968-9C16-4CA81863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A34D8-AA47-4474-855D-C6416BB4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9A413-10E7-4F27-9542-5FF7E6A0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01A7A-9515-4B5D-92DB-2DB38883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90462-693D-4179-857F-74A9185F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9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2098-4757-4F02-AA35-E2FB271B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E766-D4FC-4D17-A989-7B66181E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861E3-FFAC-48FC-BEB1-A65676A3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1F6D1-66EA-489E-8985-5BBBEAD1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DDC85-7146-4462-9CD8-F5E68C02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EF40E-47EA-416D-A1BE-01D826A7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1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B5BE-A988-4459-B49E-EA6AFC7C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F1257-7D89-4031-A7B8-0E206E957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97CE2-08B2-4526-813D-68734E66D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D412D-5784-41FB-9EB9-FD640DF9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53F56-CE6A-4BEB-88CF-4D002D0F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02F4F-9C71-4837-B30D-25C3849C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717AE-373E-4092-AF94-8A1BC265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37AA7-37E2-45F6-92F7-15A8BDFD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7EF5-40D4-4D65-9C1B-EB22F34DC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6A355-3FFF-4E75-AAEE-C3DCF144197E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4B6D6-EC75-4FA5-B50E-2D9D116D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8238-EFBB-4AB7-802F-EE3494369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E96C-ACE2-42F8-BD46-33F43ADC2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app.collegeboard.org/?SFMC_cid=EM476732-&amp;rid=473981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Friday – 5/7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10515600" cy="3629026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Tekton" pitchFamily="50" charset="0"/>
              </a:rPr>
              <a:t>2017 #1</a:t>
            </a:r>
          </a:p>
          <a:p>
            <a:pPr marL="0" indent="0" algn="ctr">
              <a:buNone/>
            </a:pPr>
            <a:r>
              <a:rPr lang="en-US" sz="6000" dirty="0">
                <a:latin typeface="Tekton" pitchFamily="50" charset="0"/>
              </a:rPr>
              <a:t>2016 #8</a:t>
            </a:r>
          </a:p>
          <a:p>
            <a:pPr marL="0" indent="0" algn="ctr">
              <a:buNone/>
            </a:pPr>
            <a:r>
              <a:rPr lang="en-US" sz="6000" dirty="0">
                <a:latin typeface="Tekton" pitchFamily="50" charset="0"/>
              </a:rPr>
              <a:t>2015 #5</a:t>
            </a:r>
          </a:p>
          <a:p>
            <a:pPr marL="0" indent="0" algn="ctr">
              <a:buNone/>
            </a:pPr>
            <a:r>
              <a:rPr lang="en-US" sz="6000" dirty="0">
                <a:latin typeface="Tekton" pitchFamily="50" charset="0"/>
              </a:rPr>
              <a:t>2014 #4</a:t>
            </a:r>
          </a:p>
        </p:txBody>
      </p:sp>
    </p:spTree>
    <p:extLst>
      <p:ext uri="{BB962C8B-B14F-4D97-AF65-F5344CB8AC3E}">
        <p14:creationId xmlns:p14="http://schemas.microsoft.com/office/powerpoint/2010/main" val="340441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2015 #5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D63D57-8296-471D-9D71-87FBDB22B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09" y="2112746"/>
            <a:ext cx="9925142" cy="736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B7074-415B-4BC0-83E0-620C2FC2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099" y="2999675"/>
            <a:ext cx="7578523" cy="33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2015 #5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5F4E9-2904-4142-8362-2AAD21BC6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68" y="2104223"/>
            <a:ext cx="10175968" cy="710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05307-1C22-4E54-B8EC-B81361003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924"/>
          <a:stretch/>
        </p:blipFill>
        <p:spPr>
          <a:xfrm>
            <a:off x="1579977" y="5615816"/>
            <a:ext cx="9124950" cy="626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5D752-76E5-41F8-A8AC-F97CF9513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925" y="2815119"/>
            <a:ext cx="6276150" cy="280069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0139D5-E81A-4E04-860B-A168E0DF1AAD}"/>
              </a:ext>
            </a:extLst>
          </p:cNvPr>
          <p:cNvSpPr/>
          <p:nvPr/>
        </p:nvSpPr>
        <p:spPr>
          <a:xfrm>
            <a:off x="4284324" y="2957193"/>
            <a:ext cx="883577" cy="240591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944D2C-7B4F-4786-872A-AF9C78C25AEC}"/>
              </a:ext>
            </a:extLst>
          </p:cNvPr>
          <p:cNvSpPr/>
          <p:nvPr/>
        </p:nvSpPr>
        <p:spPr>
          <a:xfrm>
            <a:off x="5258875" y="2957192"/>
            <a:ext cx="883577" cy="240591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EAFD53-DD72-443B-A5EF-81C3E745F3F4}"/>
              </a:ext>
            </a:extLst>
          </p:cNvPr>
          <p:cNvSpPr/>
          <p:nvPr/>
        </p:nvSpPr>
        <p:spPr>
          <a:xfrm>
            <a:off x="6142452" y="2957191"/>
            <a:ext cx="974551" cy="240591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9AB57F-D03B-4292-B6F7-C3D87A44A9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635"/>
          <a:stretch/>
        </p:blipFill>
        <p:spPr>
          <a:xfrm>
            <a:off x="1579977" y="6217920"/>
            <a:ext cx="9124950" cy="40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2015 #5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3DD7E-4CB6-4791-86D0-A273FDA5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28" y="2100864"/>
            <a:ext cx="10249170" cy="1017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0ADA4A-CEC6-44A9-AA72-134C78863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925" y="3118585"/>
            <a:ext cx="6276150" cy="280069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BF91F7-A767-4670-8F1C-38B08243200D}"/>
              </a:ext>
            </a:extLst>
          </p:cNvPr>
          <p:cNvSpPr/>
          <p:nvPr/>
        </p:nvSpPr>
        <p:spPr>
          <a:xfrm>
            <a:off x="4289653" y="3180447"/>
            <a:ext cx="883577" cy="273883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4D07C4-768E-4930-A86C-ABEFFDCFF33B}"/>
              </a:ext>
            </a:extLst>
          </p:cNvPr>
          <p:cNvSpPr/>
          <p:nvPr/>
        </p:nvSpPr>
        <p:spPr>
          <a:xfrm>
            <a:off x="7018771" y="3104562"/>
            <a:ext cx="2215304" cy="281472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78A67-8E01-4F45-AC70-574B39054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764" y="5766047"/>
            <a:ext cx="7190221" cy="10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2014 #4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D92D5-C879-4571-8400-13C12139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88" y="1962148"/>
            <a:ext cx="9606311" cy="265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3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2014 #4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809CD-683C-4D6D-9F41-D153582D9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57" y="2074745"/>
            <a:ext cx="5435485" cy="39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2014 #4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56F7C-D64E-46FF-87A2-5AE5AD55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57" y="2072972"/>
            <a:ext cx="10370912" cy="711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AEB14-4245-40C2-A469-592D75106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27" y="2810862"/>
            <a:ext cx="5191210" cy="3682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C18D1-FCD0-429E-B32A-4AFC7AF953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287" r="49601"/>
          <a:stretch/>
        </p:blipFill>
        <p:spPr>
          <a:xfrm>
            <a:off x="6393425" y="2920505"/>
            <a:ext cx="5187766" cy="1004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29AA6-172D-4546-AE01-825231854C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602" t="-3287" r="-1" b="-1"/>
          <a:stretch/>
        </p:blipFill>
        <p:spPr>
          <a:xfrm>
            <a:off x="6438170" y="4027643"/>
            <a:ext cx="5187753" cy="100483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6C69F3-13F8-47CA-9412-692D8D5B4AF3}"/>
              </a:ext>
            </a:extLst>
          </p:cNvPr>
          <p:cNvSpPr/>
          <p:nvPr/>
        </p:nvSpPr>
        <p:spPr>
          <a:xfrm>
            <a:off x="1872331" y="3856149"/>
            <a:ext cx="254852" cy="2008755"/>
          </a:xfrm>
          <a:prstGeom prst="roundRect">
            <a:avLst/>
          </a:prstGeom>
          <a:noFill/>
          <a:ln w="76200">
            <a:solidFill>
              <a:srgbClr val="39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257F05-71E1-4EDC-B83C-A10E511EE13E}"/>
              </a:ext>
            </a:extLst>
          </p:cNvPr>
          <p:cNvSpPr/>
          <p:nvPr/>
        </p:nvSpPr>
        <p:spPr>
          <a:xfrm>
            <a:off x="2567428" y="3855679"/>
            <a:ext cx="216014" cy="343928"/>
          </a:xfrm>
          <a:prstGeom prst="roundRect">
            <a:avLst/>
          </a:prstGeom>
          <a:noFill/>
          <a:ln w="76200">
            <a:solidFill>
              <a:srgbClr val="39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2014 #4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5DE0E-552E-4A9B-8C9B-B9AA4B0E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7" y="2075045"/>
            <a:ext cx="10196925" cy="658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9E3D4-6ECC-436F-93BC-66E347F3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96660">
            <a:off x="5286665" y="4237761"/>
            <a:ext cx="6886031" cy="742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8AF85-C224-4A74-9EF1-9391C64EC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07" y="2739286"/>
            <a:ext cx="5435485" cy="39355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C9F38C-0C1E-4A41-83BD-B3E24C9E1F89}"/>
              </a:ext>
            </a:extLst>
          </p:cNvPr>
          <p:cNvSpPr/>
          <p:nvPr/>
        </p:nvSpPr>
        <p:spPr>
          <a:xfrm>
            <a:off x="1732546" y="3031958"/>
            <a:ext cx="2175311" cy="1577278"/>
          </a:xfrm>
          <a:prstGeom prst="roundRect">
            <a:avLst/>
          </a:prstGeom>
          <a:noFill/>
          <a:ln w="57150">
            <a:solidFill>
              <a:srgbClr val="39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2014 #4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FA4EB-0791-4EDA-A0E2-DA03C0EC8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77" y="2113648"/>
            <a:ext cx="10175438" cy="677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11D770-5FE5-4DFE-9317-E368F0BB6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7" y="2739286"/>
            <a:ext cx="5435485" cy="393552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7010B-D1F0-4E00-B0C0-8DB8B41662B9}"/>
              </a:ext>
            </a:extLst>
          </p:cNvPr>
          <p:cNvSpPr/>
          <p:nvPr/>
        </p:nvSpPr>
        <p:spPr>
          <a:xfrm>
            <a:off x="1742172" y="3792354"/>
            <a:ext cx="2348565" cy="1683156"/>
          </a:xfrm>
          <a:prstGeom prst="roundRect">
            <a:avLst/>
          </a:prstGeom>
          <a:noFill/>
          <a:ln w="57150">
            <a:solidFill>
              <a:srgbClr val="39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DD1EB8-01B8-4109-B9FF-66B071D6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17418">
            <a:off x="4297243" y="4016311"/>
            <a:ext cx="7334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Next FRQ Friday (5/14)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10515600" cy="3629026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latin typeface="Tekton" pitchFamily="50" charset="0"/>
              </a:rPr>
              <a:t>Confidential Information</a:t>
            </a:r>
          </a:p>
          <a:p>
            <a:pPr marL="0" indent="0" algn="ctr">
              <a:buNone/>
            </a:pPr>
            <a:r>
              <a:rPr lang="en-US" sz="5000" dirty="0">
                <a:latin typeface="Tekton" pitchFamily="50" charset="0"/>
              </a:rPr>
              <a:t>Your AP Exam FRQs cannot be discussed until they are posted on AP Central … no memes, no reposting, no sharing, no discussing, NOTHING! </a:t>
            </a:r>
          </a:p>
        </p:txBody>
      </p:sp>
    </p:spTree>
    <p:extLst>
      <p:ext uri="{BB962C8B-B14F-4D97-AF65-F5344CB8AC3E}">
        <p14:creationId xmlns:p14="http://schemas.microsoft.com/office/powerpoint/2010/main" val="413829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5500" dirty="0">
                <a:latin typeface="Tekton" pitchFamily="50" charset="0"/>
              </a:rPr>
              <a:t>Download your 2021 AP Exam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10515600" cy="3629026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latin typeface="Tekton" pitchFamily="50" charset="0"/>
                <a:hlinkClick r:id="rId3"/>
              </a:rPr>
              <a:t>cb.org/ap2021examapp </a:t>
            </a:r>
            <a:endParaRPr lang="en-US" sz="8000" dirty="0">
              <a:latin typeface="Tekto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2017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F42A4-46FC-4888-9798-AACBEDB89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389" y="2066925"/>
            <a:ext cx="9639300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8C970E-42AB-42AC-A2E6-092F8C294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539" y="4210051"/>
            <a:ext cx="7239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2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2017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D161A-EEC1-438C-A1B0-E06ADB638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0" y="1487110"/>
            <a:ext cx="11490556" cy="819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AC49A-CC12-49A3-BC0C-5BFB16F4FA7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6" y="2337808"/>
            <a:ext cx="4270260" cy="42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44ADBC-F077-4C14-8399-83C478717EA4}"/>
              </a:ext>
            </a:extLst>
          </p:cNvPr>
          <p:cNvSpPr txBox="1"/>
          <p:nvPr/>
        </p:nvSpPr>
        <p:spPr>
          <a:xfrm>
            <a:off x="869853" y="6579838"/>
            <a:ext cx="1384852" cy="369332"/>
          </a:xfrm>
          <a:prstGeom prst="rect">
            <a:avLst/>
          </a:prstGeom>
          <a:solidFill>
            <a:srgbClr val="D6D9E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ekton" pitchFamily="50" charset="0"/>
              </a:rPr>
              <a:t>10 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7F385-F7FF-4675-9465-1CFA01E4C5E6}"/>
              </a:ext>
            </a:extLst>
          </p:cNvPr>
          <p:cNvSpPr txBox="1"/>
          <p:nvPr/>
        </p:nvSpPr>
        <p:spPr>
          <a:xfrm>
            <a:off x="3241993" y="6594603"/>
            <a:ext cx="1384852" cy="369332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ekton" pitchFamily="50" charset="0"/>
              </a:rPr>
              <a:t>24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28BBC-D24B-42BE-AA75-9E91DCDE13A9}"/>
              </a:ext>
            </a:extLst>
          </p:cNvPr>
          <p:cNvSpPr txBox="1"/>
          <p:nvPr/>
        </p:nvSpPr>
        <p:spPr>
          <a:xfrm rot="16200000">
            <a:off x="-1935393" y="4312316"/>
            <a:ext cx="4439479" cy="307777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ekton" pitchFamily="50" charset="0"/>
              </a:rPr>
              <a:t>Memory (Average Probability of Revisiting a Nectar Source)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10006-8728-436B-8B98-0938C619C1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08" t="3533" r="13900" b="48327"/>
          <a:stretch/>
        </p:blipFill>
        <p:spPr>
          <a:xfrm>
            <a:off x="5160499" y="2373556"/>
            <a:ext cx="6848818" cy="2178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A844F3-314F-45C9-9184-E3C86C45D6CD}"/>
              </a:ext>
            </a:extLst>
          </p:cNvPr>
          <p:cNvSpPr txBox="1"/>
          <p:nvPr/>
        </p:nvSpPr>
        <p:spPr>
          <a:xfrm>
            <a:off x="398934" y="2268513"/>
            <a:ext cx="464291" cy="307777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ekton" pitchFamily="50" charset="0"/>
              </a:rPr>
              <a:t>1..0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624FE-2ADB-4851-BFA9-3AD7FF9141B5}"/>
              </a:ext>
            </a:extLst>
          </p:cNvPr>
          <p:cNvSpPr txBox="1"/>
          <p:nvPr/>
        </p:nvSpPr>
        <p:spPr>
          <a:xfrm>
            <a:off x="384728" y="2687362"/>
            <a:ext cx="464291" cy="307777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ekton" pitchFamily="50" charset="0"/>
              </a:rPr>
              <a:t>0.9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527A0-8B42-4F8B-A803-AC7ED1987820}"/>
              </a:ext>
            </a:extLst>
          </p:cNvPr>
          <p:cNvSpPr txBox="1"/>
          <p:nvPr/>
        </p:nvSpPr>
        <p:spPr>
          <a:xfrm>
            <a:off x="370522" y="3106211"/>
            <a:ext cx="464291" cy="307777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ekton" pitchFamily="50" charset="0"/>
              </a:rPr>
              <a:t>0.8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5DBAB-E607-464E-9D16-E2314C01CC9C}"/>
              </a:ext>
            </a:extLst>
          </p:cNvPr>
          <p:cNvSpPr txBox="1"/>
          <p:nvPr/>
        </p:nvSpPr>
        <p:spPr>
          <a:xfrm>
            <a:off x="376730" y="3485641"/>
            <a:ext cx="464291" cy="307777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ekton" pitchFamily="50" charset="0"/>
              </a:rPr>
              <a:t>0.7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6C98A-E9AA-4915-A4CA-FC0BF962C964}"/>
              </a:ext>
            </a:extLst>
          </p:cNvPr>
          <p:cNvSpPr txBox="1"/>
          <p:nvPr/>
        </p:nvSpPr>
        <p:spPr>
          <a:xfrm>
            <a:off x="338245" y="3891328"/>
            <a:ext cx="464291" cy="307777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ekton" pitchFamily="50" charset="0"/>
              </a:rPr>
              <a:t>0.6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34A18C-5DFD-4795-B622-D1A6F54E7F19}"/>
              </a:ext>
            </a:extLst>
          </p:cNvPr>
          <p:cNvSpPr txBox="1"/>
          <p:nvPr/>
        </p:nvSpPr>
        <p:spPr>
          <a:xfrm>
            <a:off x="349841" y="4297015"/>
            <a:ext cx="464291" cy="307777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ekton" pitchFamily="50" charset="0"/>
              </a:rPr>
              <a:t>0.5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B6A48-AA28-4E77-8A91-B9D5F763BC5C}"/>
              </a:ext>
            </a:extLst>
          </p:cNvPr>
          <p:cNvSpPr txBox="1"/>
          <p:nvPr/>
        </p:nvSpPr>
        <p:spPr>
          <a:xfrm>
            <a:off x="361437" y="4702702"/>
            <a:ext cx="464291" cy="307777"/>
          </a:xfrm>
          <a:prstGeom prst="rect">
            <a:avLst/>
          </a:prstGeom>
          <a:solidFill>
            <a:srgbClr val="D6D9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ekton" pitchFamily="50" charset="0"/>
              </a:rPr>
              <a:t>0.4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A4418-1BC2-4009-A353-8E300A247395}"/>
              </a:ext>
            </a:extLst>
          </p:cNvPr>
          <p:cNvSpPr/>
          <p:nvPr/>
        </p:nvSpPr>
        <p:spPr>
          <a:xfrm>
            <a:off x="1027223" y="3544251"/>
            <a:ext cx="649357" cy="2955785"/>
          </a:xfrm>
          <a:prstGeom prst="rect">
            <a:avLst/>
          </a:prstGeom>
          <a:solidFill>
            <a:srgbClr val="BAE8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B948CE-76AC-41A5-A90B-8A124B0E2D20}"/>
              </a:ext>
            </a:extLst>
          </p:cNvPr>
          <p:cNvSpPr/>
          <p:nvPr/>
        </p:nvSpPr>
        <p:spPr>
          <a:xfrm>
            <a:off x="1664984" y="3106211"/>
            <a:ext cx="649357" cy="3416611"/>
          </a:xfrm>
          <a:prstGeom prst="rect">
            <a:avLst/>
          </a:prstGeom>
          <a:solidFill>
            <a:srgbClr val="08B3B6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956D5D-FB84-4AA0-8637-6951A3A49255}"/>
              </a:ext>
            </a:extLst>
          </p:cNvPr>
          <p:cNvSpPr/>
          <p:nvPr/>
        </p:nvSpPr>
        <p:spPr>
          <a:xfrm>
            <a:off x="3445745" y="4820467"/>
            <a:ext cx="649357" cy="1679569"/>
          </a:xfrm>
          <a:prstGeom prst="rect">
            <a:avLst/>
          </a:prstGeom>
          <a:solidFill>
            <a:srgbClr val="BAE8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A56783-89D5-461C-B4E7-B29B1EE4C1DD}"/>
              </a:ext>
            </a:extLst>
          </p:cNvPr>
          <p:cNvSpPr/>
          <p:nvPr/>
        </p:nvSpPr>
        <p:spPr>
          <a:xfrm>
            <a:off x="4095102" y="3309720"/>
            <a:ext cx="649357" cy="3197618"/>
          </a:xfrm>
          <a:prstGeom prst="rect">
            <a:avLst/>
          </a:prstGeom>
          <a:solidFill>
            <a:srgbClr val="08B3B6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5D4485-6526-4E99-A171-812EE3F81912}"/>
              </a:ext>
            </a:extLst>
          </p:cNvPr>
          <p:cNvCxnSpPr>
            <a:cxnSpLocks/>
          </p:cNvCxnSpPr>
          <p:nvPr/>
        </p:nvCxnSpPr>
        <p:spPr>
          <a:xfrm flipV="1">
            <a:off x="1320427" y="3106212"/>
            <a:ext cx="0" cy="879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415D49-F58E-41EA-95E5-2D8100AB38FE}"/>
              </a:ext>
            </a:extLst>
          </p:cNvPr>
          <p:cNvCxnSpPr>
            <a:cxnSpLocks/>
          </p:cNvCxnSpPr>
          <p:nvPr/>
        </p:nvCxnSpPr>
        <p:spPr>
          <a:xfrm flipV="1">
            <a:off x="2029418" y="2843532"/>
            <a:ext cx="0" cy="700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969D5E-2624-4D7F-B950-CE0F7D35F074}"/>
              </a:ext>
            </a:extLst>
          </p:cNvPr>
          <p:cNvCxnSpPr>
            <a:cxnSpLocks/>
          </p:cNvCxnSpPr>
          <p:nvPr/>
        </p:nvCxnSpPr>
        <p:spPr>
          <a:xfrm flipV="1">
            <a:off x="3798583" y="4483359"/>
            <a:ext cx="0" cy="700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3776B8-483B-40BF-A848-1E0354F36CDA}"/>
              </a:ext>
            </a:extLst>
          </p:cNvPr>
          <p:cNvCxnSpPr>
            <a:cxnSpLocks/>
          </p:cNvCxnSpPr>
          <p:nvPr/>
        </p:nvCxnSpPr>
        <p:spPr>
          <a:xfrm flipV="1">
            <a:off x="4441314" y="2955384"/>
            <a:ext cx="0" cy="89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554D1CE-19EE-46B1-AF4D-9A88FCB1CF62}"/>
              </a:ext>
            </a:extLst>
          </p:cNvPr>
          <p:cNvSpPr/>
          <p:nvPr/>
        </p:nvSpPr>
        <p:spPr>
          <a:xfrm>
            <a:off x="2538672" y="2498115"/>
            <a:ext cx="649357" cy="608096"/>
          </a:xfrm>
          <a:prstGeom prst="rect">
            <a:avLst/>
          </a:prstGeom>
          <a:solidFill>
            <a:srgbClr val="BAE8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kton" pitchFamily="50" charset="0"/>
              </a:rPr>
              <a:t>Control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744E2A-C243-4F73-A443-F4A719D30184}"/>
              </a:ext>
            </a:extLst>
          </p:cNvPr>
          <p:cNvSpPr/>
          <p:nvPr/>
        </p:nvSpPr>
        <p:spPr>
          <a:xfrm>
            <a:off x="3237276" y="2498115"/>
            <a:ext cx="649357" cy="608096"/>
          </a:xfrm>
          <a:prstGeom prst="rect">
            <a:avLst/>
          </a:prstGeom>
          <a:solidFill>
            <a:srgbClr val="08B3B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Tekton" pitchFamily="50" charset="0"/>
              </a:rPr>
              <a:t>Caffeine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5042DC-3054-4E71-A80A-A6CD588D9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578" y="4651218"/>
            <a:ext cx="63817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2017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DF0A3-4805-4DBD-9692-06C6D612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3191"/>
            <a:ext cx="4877223" cy="4718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DE92F-18D5-4EAD-82D1-C34BF1628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23" y="1985374"/>
            <a:ext cx="7169426" cy="793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6049C-DB6B-4BBD-9909-4E5A98424E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557"/>
          <a:stretch/>
        </p:blipFill>
        <p:spPr>
          <a:xfrm>
            <a:off x="4933425" y="2882967"/>
            <a:ext cx="7169426" cy="630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F7169-1993-4365-9F16-3655B923DB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564"/>
          <a:stretch/>
        </p:blipFill>
        <p:spPr>
          <a:xfrm>
            <a:off x="4941501" y="3453338"/>
            <a:ext cx="7169427" cy="4846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51B35F-316E-4703-BC19-5C30AEC7A750}"/>
              </a:ext>
            </a:extLst>
          </p:cNvPr>
          <p:cNvSpPr/>
          <p:nvPr/>
        </p:nvSpPr>
        <p:spPr>
          <a:xfrm>
            <a:off x="946441" y="2770182"/>
            <a:ext cx="437322" cy="1162547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FF4C41-D157-4593-B3C5-08BAB2E21F37}"/>
              </a:ext>
            </a:extLst>
          </p:cNvPr>
          <p:cNvSpPr/>
          <p:nvPr/>
        </p:nvSpPr>
        <p:spPr>
          <a:xfrm>
            <a:off x="1643312" y="2532289"/>
            <a:ext cx="437322" cy="1162547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D5F36B-E489-40CE-A4FA-61016C876A16}"/>
              </a:ext>
            </a:extLst>
          </p:cNvPr>
          <p:cNvSpPr/>
          <p:nvPr/>
        </p:nvSpPr>
        <p:spPr>
          <a:xfrm>
            <a:off x="3419528" y="4074391"/>
            <a:ext cx="437322" cy="1162547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2A5859-3EFE-46AF-975C-54AEFC7D8EE8}"/>
              </a:ext>
            </a:extLst>
          </p:cNvPr>
          <p:cNvSpPr/>
          <p:nvPr/>
        </p:nvSpPr>
        <p:spPr>
          <a:xfrm>
            <a:off x="4075510" y="2698727"/>
            <a:ext cx="437322" cy="1162547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2017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BF65F-F431-44A6-9699-B5E278C04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23" y="2035993"/>
            <a:ext cx="10305877" cy="1015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ED03A-0DE1-472C-B778-3DC52D1D0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174"/>
          <a:stretch/>
        </p:blipFill>
        <p:spPr>
          <a:xfrm>
            <a:off x="1176489" y="3226114"/>
            <a:ext cx="10039350" cy="1001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13701-1A2B-4B98-AB8C-C52FD7A9F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640" b="39787"/>
          <a:stretch/>
        </p:blipFill>
        <p:spPr>
          <a:xfrm>
            <a:off x="1176489" y="4130099"/>
            <a:ext cx="10039350" cy="493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29EBF8-9280-4AED-BA98-7B5E724F5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73"/>
          <a:stretch/>
        </p:blipFill>
        <p:spPr>
          <a:xfrm>
            <a:off x="1176489" y="4510242"/>
            <a:ext cx="10039350" cy="10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2017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884EE-7733-446E-B99E-D71CD6CCF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12" y="2099286"/>
            <a:ext cx="10229732" cy="1329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E08724-8F8A-4CBE-A1CC-E92739DA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39" y="3616670"/>
            <a:ext cx="9100784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2016 #8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6F7C0-0C31-4D53-BC02-DD9DDE9D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74" y="2053085"/>
            <a:ext cx="10444626" cy="1460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88D29-9093-4F8E-8497-3ECF60F6C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246" y="3513762"/>
            <a:ext cx="2984884" cy="31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9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2016 #8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4F851-9105-44B1-8805-479D7509F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7" y="2054090"/>
            <a:ext cx="10400953" cy="583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962D8-A710-467F-95F6-138B92D8E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2" y="2919412"/>
            <a:ext cx="7534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6F1596-8F48-43FA-978B-2D42B9EC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latin typeface="Tekton" pitchFamily="50" charset="0"/>
              </a:rPr>
              <a:t>FRQ 2016 #8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2958D-1F58-44FE-9A18-3F5ED0C2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239" y="1962149"/>
            <a:ext cx="10515600" cy="362902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kton" pitchFamily="50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0E1AE-820E-41C7-9DE2-482B3BD68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16"/>
          <a:stretch/>
        </p:blipFill>
        <p:spPr>
          <a:xfrm>
            <a:off x="173260" y="2713259"/>
            <a:ext cx="4051788" cy="376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D55FB-F2B2-428C-8737-2E64F93A0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416" y="2630065"/>
            <a:ext cx="7973655" cy="343138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1B41A-4A60-471A-B6CA-BB784940963C}"/>
              </a:ext>
            </a:extLst>
          </p:cNvPr>
          <p:cNvSpPr/>
          <p:nvPr/>
        </p:nvSpPr>
        <p:spPr>
          <a:xfrm>
            <a:off x="1294544" y="3010328"/>
            <a:ext cx="1058238" cy="1551398"/>
          </a:xfrm>
          <a:prstGeom prst="roundRect">
            <a:avLst/>
          </a:prstGeom>
          <a:noFill/>
          <a:ln w="57150">
            <a:solidFill>
              <a:srgbClr val="39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28ED5A-032E-4A14-BF30-DD31C808D139}"/>
              </a:ext>
            </a:extLst>
          </p:cNvPr>
          <p:cNvSpPr/>
          <p:nvPr/>
        </p:nvSpPr>
        <p:spPr>
          <a:xfrm>
            <a:off x="4460635" y="5094270"/>
            <a:ext cx="7395742" cy="967182"/>
          </a:xfrm>
          <a:prstGeom prst="roundRect">
            <a:avLst/>
          </a:prstGeom>
          <a:noFill/>
          <a:ln w="57150">
            <a:solidFill>
              <a:srgbClr val="39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B5FDB2-F193-431C-AAA9-6FD293ECEBB4}"/>
              </a:ext>
            </a:extLst>
          </p:cNvPr>
          <p:cNvSpPr/>
          <p:nvPr/>
        </p:nvSpPr>
        <p:spPr>
          <a:xfrm>
            <a:off x="1823663" y="3043087"/>
            <a:ext cx="1926404" cy="871367"/>
          </a:xfrm>
          <a:prstGeom prst="roundRect">
            <a:avLst/>
          </a:prstGeom>
          <a:noFill/>
          <a:ln w="57150">
            <a:solidFill>
              <a:srgbClr val="39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E76FEB-209C-42E6-A0D6-26D68CA600F2}"/>
              </a:ext>
            </a:extLst>
          </p:cNvPr>
          <p:cNvSpPr/>
          <p:nvPr/>
        </p:nvSpPr>
        <p:spPr>
          <a:xfrm>
            <a:off x="4460634" y="4126042"/>
            <a:ext cx="7395743" cy="967182"/>
          </a:xfrm>
          <a:prstGeom prst="roundRect">
            <a:avLst/>
          </a:prstGeom>
          <a:noFill/>
          <a:ln w="57150">
            <a:solidFill>
              <a:srgbClr val="394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561E3FE8D9B4BA3E44DD54406E03E" ma:contentTypeVersion="37" ma:contentTypeDescription="Create a new document." ma:contentTypeScope="" ma:versionID="096e91c6df7de8f13af738a4b9b5dd8d">
  <xsd:schema xmlns:xsd="http://www.w3.org/2001/XMLSchema" xmlns:xs="http://www.w3.org/2001/XMLSchema" xmlns:p="http://schemas.microsoft.com/office/2006/metadata/properties" xmlns:ns1="http://schemas.microsoft.com/sharepoint/v3" xmlns:ns3="9c042132-eb5d-45ce-bcbf-318c33148b67" xmlns:ns4="6bc0fe20-cd6d-4b17-bca7-bc92f860ff2c" targetNamespace="http://schemas.microsoft.com/office/2006/metadata/properties" ma:root="true" ma:fieldsID="b050ac78e441ba8ce25cd131e798d755" ns1:_="" ns3:_="" ns4:_="">
    <xsd:import namespace="http://schemas.microsoft.com/sharepoint/v3"/>
    <xsd:import namespace="9c042132-eb5d-45ce-bcbf-318c33148b67"/>
    <xsd:import namespace="6bc0fe20-cd6d-4b17-bca7-bc92f860ff2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CultureName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amsChannelId" minOccurs="0"/>
                <xsd:element ref="ns4:Math_Settings" minOccurs="0"/>
                <xsd:element ref="ns4:Templates" minOccurs="0"/>
                <xsd:element ref="ns4:Self_Registration_Enabled0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Distribution_Groups" minOccurs="0"/>
                <xsd:element ref="ns4:LMS_Mapping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42132-eb5d-45ce-bcbf-318c33148b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0fe20-cd6d-4b17-bca7-bc92f860ff2c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Templates" ma:index="32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3" nillable="true" ma:displayName="Self Registration Enabled" ma:internalName="Self_Registration_Enabled0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4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3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4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6bc0fe20-cd6d-4b17-bca7-bc92f860ff2c" xsi:nil="true"/>
    <_ip_UnifiedCompliancePolicyUIAction xmlns="http://schemas.microsoft.com/sharepoint/v3" xsi:nil="true"/>
    <Self_Registration_Enabled xmlns="6bc0fe20-cd6d-4b17-bca7-bc92f860ff2c" xsi:nil="true"/>
    <Invited_Students xmlns="6bc0fe20-cd6d-4b17-bca7-bc92f860ff2c" xsi:nil="true"/>
    <LMS_Mappings xmlns="6bc0fe20-cd6d-4b17-bca7-bc92f860ff2c" xsi:nil="true"/>
    <DefaultSectionNames xmlns="6bc0fe20-cd6d-4b17-bca7-bc92f860ff2c" xsi:nil="true"/>
    <Math_Settings xmlns="6bc0fe20-cd6d-4b17-bca7-bc92f860ff2c" xsi:nil="true"/>
    <Templates xmlns="6bc0fe20-cd6d-4b17-bca7-bc92f860ff2c" xsi:nil="true"/>
    <Self_Registration_Enabled0 xmlns="6bc0fe20-cd6d-4b17-bca7-bc92f860ff2c" xsi:nil="true"/>
    <Students xmlns="6bc0fe20-cd6d-4b17-bca7-bc92f860ff2c">
      <UserInfo>
        <DisplayName/>
        <AccountId xsi:nil="true"/>
        <AccountType/>
      </UserInfo>
    </Students>
    <AppVersion xmlns="6bc0fe20-cd6d-4b17-bca7-bc92f860ff2c" xsi:nil="true"/>
    <TeamsChannelId xmlns="6bc0fe20-cd6d-4b17-bca7-bc92f860ff2c" xsi:nil="true"/>
    <IsNotebookLocked xmlns="6bc0fe20-cd6d-4b17-bca7-bc92f860ff2c" xsi:nil="true"/>
    <Teams_Channel_Section_Location xmlns="6bc0fe20-cd6d-4b17-bca7-bc92f860ff2c" xsi:nil="true"/>
    <_ip_UnifiedCompliancePolicyProperties xmlns="http://schemas.microsoft.com/sharepoint/v3" xsi:nil="true"/>
    <FolderType xmlns="6bc0fe20-cd6d-4b17-bca7-bc92f860ff2c" xsi:nil="true"/>
    <Teachers xmlns="6bc0fe20-cd6d-4b17-bca7-bc92f860ff2c">
      <UserInfo>
        <DisplayName/>
        <AccountId xsi:nil="true"/>
        <AccountType/>
      </UserInfo>
    </Teachers>
    <Student_Groups xmlns="6bc0fe20-cd6d-4b17-bca7-bc92f860ff2c">
      <UserInfo>
        <DisplayName/>
        <AccountId xsi:nil="true"/>
        <AccountType/>
      </UserInfo>
    </Student_Groups>
    <Distribution_Groups xmlns="6bc0fe20-cd6d-4b17-bca7-bc92f860ff2c" xsi:nil="true"/>
    <Invited_Teachers xmlns="6bc0fe20-cd6d-4b17-bca7-bc92f860ff2c" xsi:nil="true"/>
    <Owner xmlns="6bc0fe20-cd6d-4b17-bca7-bc92f860ff2c">
      <UserInfo>
        <DisplayName/>
        <AccountId xsi:nil="true"/>
        <AccountType/>
      </UserInfo>
    </Owner>
    <CultureName xmlns="6bc0fe20-cd6d-4b17-bca7-bc92f860ff2c" xsi:nil="true"/>
    <Has_Teacher_Only_SectionGroup xmlns="6bc0fe20-cd6d-4b17-bca7-bc92f860ff2c" xsi:nil="true"/>
    <NotebookType xmlns="6bc0fe20-cd6d-4b17-bca7-bc92f860ff2c" xsi:nil="true"/>
  </documentManagement>
</p:properties>
</file>

<file path=customXml/itemProps1.xml><?xml version="1.0" encoding="utf-8"?>
<ds:datastoreItem xmlns:ds="http://schemas.openxmlformats.org/officeDocument/2006/customXml" ds:itemID="{C053E94B-C524-4CF8-866B-7727FB32E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042132-eb5d-45ce-bcbf-318c33148b67"/>
    <ds:schemaRef ds:uri="6bc0fe20-cd6d-4b17-bca7-bc92f860f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22C985-1005-41DB-8A19-5F2CB371B7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B927E-D4FF-4D98-AB8B-1BF2A3274C0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9c042132-eb5d-45ce-bcbf-318c33148b6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bc0fe20-cd6d-4b17-bca7-bc92f860ff2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169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Tekton</vt:lpstr>
      <vt:lpstr>Office Theme</vt:lpstr>
      <vt:lpstr>FRQ Friday – 5/7</vt:lpstr>
      <vt:lpstr>FRQ 2017 #1</vt:lpstr>
      <vt:lpstr>FRQ 2017 #1</vt:lpstr>
      <vt:lpstr>FRQ 2017 #1</vt:lpstr>
      <vt:lpstr>FRQ 2017 #1</vt:lpstr>
      <vt:lpstr>FRQ 2017 #1</vt:lpstr>
      <vt:lpstr>FRQ 2016 #8</vt:lpstr>
      <vt:lpstr>FRQ 2016 #8</vt:lpstr>
      <vt:lpstr>FRQ 2016 #8</vt:lpstr>
      <vt:lpstr>FRQ 2015 #5</vt:lpstr>
      <vt:lpstr>FRQ 2015 #5</vt:lpstr>
      <vt:lpstr>FRQ 2015 #5</vt:lpstr>
      <vt:lpstr>FRQ 2014 #4</vt:lpstr>
      <vt:lpstr>FRQ 2014 #4</vt:lpstr>
      <vt:lpstr>FRQ 2014 #4</vt:lpstr>
      <vt:lpstr>FRQ 2014 #4</vt:lpstr>
      <vt:lpstr>FRQ 2014 #4</vt:lpstr>
      <vt:lpstr>Next FRQ Friday (5/14)</vt:lpstr>
      <vt:lpstr>Download your 2021 AP Exam app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FRQ 2019 #8</dc:title>
  <dc:creator>Tiffany Jones</dc:creator>
  <cp:lastModifiedBy>Tiffany Jones</cp:lastModifiedBy>
  <cp:revision>16</cp:revision>
  <dcterms:created xsi:type="dcterms:W3CDTF">2021-02-19T14:20:08Z</dcterms:created>
  <dcterms:modified xsi:type="dcterms:W3CDTF">2021-05-06T21:53:54Z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0x0101005C4561E3FE8D9B4BA3E44DD54406E03E</vt:lpwstr>
  </property>
</Properties>
</file>